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1" r:id="rId1"/>
  </p:sldMasterIdLst>
  <p:notesMasterIdLst>
    <p:notesMasterId r:id="rId45"/>
  </p:notesMasterIdLst>
  <p:sldIdLst>
    <p:sldId id="256" r:id="rId2"/>
    <p:sldId id="319" r:id="rId3"/>
    <p:sldId id="285" r:id="rId4"/>
    <p:sldId id="286" r:id="rId5"/>
    <p:sldId id="261" r:id="rId6"/>
    <p:sldId id="283" r:id="rId7"/>
    <p:sldId id="323" r:id="rId8"/>
    <p:sldId id="322" r:id="rId9"/>
    <p:sldId id="321" r:id="rId10"/>
    <p:sldId id="331" r:id="rId11"/>
    <p:sldId id="324" r:id="rId12"/>
    <p:sldId id="332" r:id="rId13"/>
    <p:sldId id="326" r:id="rId14"/>
    <p:sldId id="265" r:id="rId15"/>
    <p:sldId id="330" r:id="rId16"/>
    <p:sldId id="266" r:id="rId17"/>
    <p:sldId id="264" r:id="rId18"/>
    <p:sldId id="373" r:id="rId19"/>
    <p:sldId id="327" r:id="rId20"/>
    <p:sldId id="362" r:id="rId21"/>
    <p:sldId id="363" r:id="rId22"/>
    <p:sldId id="364" r:id="rId23"/>
    <p:sldId id="365" r:id="rId24"/>
    <p:sldId id="366" r:id="rId25"/>
    <p:sldId id="367" r:id="rId26"/>
    <p:sldId id="328" r:id="rId27"/>
    <p:sldId id="369" r:id="rId28"/>
    <p:sldId id="258" r:id="rId29"/>
    <p:sldId id="370" r:id="rId30"/>
    <p:sldId id="259" r:id="rId31"/>
    <p:sldId id="371" r:id="rId32"/>
    <p:sldId id="372" r:id="rId33"/>
    <p:sldId id="329" r:id="rId34"/>
    <p:sldId id="342" r:id="rId35"/>
    <p:sldId id="345" r:id="rId36"/>
    <p:sldId id="346" r:id="rId37"/>
    <p:sldId id="354" r:id="rId38"/>
    <p:sldId id="355" r:id="rId39"/>
    <p:sldId id="360" r:id="rId40"/>
    <p:sldId id="357" r:id="rId41"/>
    <p:sldId id="356" r:id="rId42"/>
    <p:sldId id="347" r:id="rId43"/>
    <p:sldId id="361"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3F4788-78AF-B507-20A0-D26CCC5AFFD5}" name="Kathy Booth" initials="KB" userId="snbnFO7wWYRxbQzuIlwVHn1Wrg+62XLYCDbQYCxV1QU=" providerId="None"/>
  <p188:author id="{21F6D4E0-610B-D45E-85D3-14C66E47F792}" name="Rocio Ambrocio Quintana" initials="RA" userId="S::rambroc@wested.org::de45d067-25dc-4c49-9311-4ff60fb17217" providerId="AD"/>
  <p188:author id="{03F81CE5-D8CB-A8CB-5DE2-438C53EA1269}" name="LeAnn Fong-Batkin" initials="LF" userId="S::LFongBatkin@foundationccc.org::f5b9cdd5-42ff-4099-8468-3b66b163432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1E72"/>
    <a:srgbClr val="368167"/>
    <a:srgbClr val="4821BF"/>
    <a:srgbClr val="4F4383"/>
    <a:srgbClr val="A8FCD8"/>
    <a:srgbClr val="4AB2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5FB3E5-449B-42A3-B160-0A3117F634DE}" v="13" dt="2025-10-21T19:46:54.859"/>
    <p1510:client id="{4865E858-6A3F-49E1-8495-B55B7AE9B857}" v="35" dt="2025-10-21T19:50:33.519"/>
    <p1510:client id="{7B48D8D6-4322-4B96-95E1-81EEA22F36F5}" v="24" dt="2025-10-21T21:29:57.076"/>
    <p1510:client id="{8E610E68-A112-4469-B578-B3FD124E67F8}" v="81" dt="2025-10-21T19:38:37.802"/>
    <p1510:client id="{AEBFFF21-80FE-429E-A5BE-1F8C360C97FE}" v="12" dt="2025-10-21T19:07:11.132"/>
    <p1510:client id="{B5910465-C656-4A5A-8E41-962F96AE746F}" v="5" dt="2025-10-22T17:15:12.390"/>
    <p1510:client id="{EF6125FF-D841-4D55-94E9-3B39FA730672}" v="9" dt="2025-10-21T21:23:34.0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89" autoAdjust="0"/>
    <p:restoredTop sz="88811" autoAdjust="0"/>
  </p:normalViewPr>
  <p:slideViewPr>
    <p:cSldViewPr snapToGrid="0">
      <p:cViewPr varScale="1">
        <p:scale>
          <a:sx n="97" d="100"/>
          <a:sy n="97" d="100"/>
        </p:scale>
        <p:origin x="70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vinder Singh" userId="FYGrcf5Ng/TndXd5UnJMwn629/s08y7L2q/kMCUAezY=" providerId="None" clId="Web-{2219126B-DF3B-49A8-9AD0-C6010B15ECD6}"/>
    <pc:docChg chg="modSld">
      <pc:chgData name="Ravinder Singh" userId="FYGrcf5Ng/TndXd5UnJMwn629/s08y7L2q/kMCUAezY=" providerId="None" clId="Web-{2219126B-DF3B-49A8-9AD0-C6010B15ECD6}" dt="2025-10-15T06:13:22.239" v="68" actId="20577"/>
      <pc:docMkLst>
        <pc:docMk/>
      </pc:docMkLst>
      <pc:sldChg chg="modSp">
        <pc:chgData name="Ravinder Singh" userId="FYGrcf5Ng/TndXd5UnJMwn629/s08y7L2q/kMCUAezY=" providerId="None" clId="Web-{2219126B-DF3B-49A8-9AD0-C6010B15ECD6}" dt="2025-10-15T06:13:22.239" v="68" actId="20577"/>
        <pc:sldMkLst>
          <pc:docMk/>
          <pc:sldMk cId="2275159852" sldId="264"/>
        </pc:sldMkLst>
        <pc:spChg chg="mod">
          <ac:chgData name="Ravinder Singh" userId="FYGrcf5Ng/TndXd5UnJMwn629/s08y7L2q/kMCUAezY=" providerId="None" clId="Web-{2219126B-DF3B-49A8-9AD0-C6010B15ECD6}" dt="2025-10-15T06:13:22.239" v="68" actId="20577"/>
          <ac:spMkLst>
            <pc:docMk/>
            <pc:sldMk cId="2275159852" sldId="264"/>
            <ac:spMk id="3" creationId="{8D00CA2B-B7D1-7656-804A-B8E174502C8C}"/>
          </ac:spMkLst>
        </pc:spChg>
      </pc:sldChg>
      <pc:sldChg chg="modSp">
        <pc:chgData name="Ravinder Singh" userId="FYGrcf5Ng/TndXd5UnJMwn629/s08y7L2q/kMCUAezY=" providerId="None" clId="Web-{2219126B-DF3B-49A8-9AD0-C6010B15ECD6}" dt="2025-10-15T06:04:56.740" v="10" actId="1076"/>
        <pc:sldMkLst>
          <pc:docMk/>
          <pc:sldMk cId="2477135724" sldId="321"/>
        </pc:sldMkLst>
        <pc:spChg chg="mod">
          <ac:chgData name="Ravinder Singh" userId="FYGrcf5Ng/TndXd5UnJMwn629/s08y7L2q/kMCUAezY=" providerId="None" clId="Web-{2219126B-DF3B-49A8-9AD0-C6010B15ECD6}" dt="2025-10-15T06:04:25.208" v="7" actId="1076"/>
          <ac:spMkLst>
            <pc:docMk/>
            <pc:sldMk cId="2477135724" sldId="321"/>
            <ac:spMk id="11" creationId="{07317F9C-AB44-32CC-E3E5-C84AED809BBD}"/>
          </ac:spMkLst>
        </pc:spChg>
        <pc:spChg chg="mod">
          <ac:chgData name="Ravinder Singh" userId="FYGrcf5Ng/TndXd5UnJMwn629/s08y7L2q/kMCUAezY=" providerId="None" clId="Web-{2219126B-DF3B-49A8-9AD0-C6010B15ECD6}" dt="2025-10-15T06:04:09.708" v="5" actId="1076"/>
          <ac:spMkLst>
            <pc:docMk/>
            <pc:sldMk cId="2477135724" sldId="321"/>
            <ac:spMk id="14" creationId="{4185BA2C-8F6F-6722-1203-BB9B93DAFA38}"/>
          </ac:spMkLst>
        </pc:spChg>
        <pc:spChg chg="mod">
          <ac:chgData name="Ravinder Singh" userId="FYGrcf5Ng/TndXd5UnJMwn629/s08y7L2q/kMCUAezY=" providerId="None" clId="Web-{2219126B-DF3B-49A8-9AD0-C6010B15ECD6}" dt="2025-10-15T06:04:41.943" v="9" actId="1076"/>
          <ac:spMkLst>
            <pc:docMk/>
            <pc:sldMk cId="2477135724" sldId="321"/>
            <ac:spMk id="16" creationId="{8E38AAD2-B11A-D940-BBD3-A1C837DCC099}"/>
          </ac:spMkLst>
        </pc:spChg>
        <pc:spChg chg="mod">
          <ac:chgData name="Ravinder Singh" userId="FYGrcf5Ng/TndXd5UnJMwn629/s08y7L2q/kMCUAezY=" providerId="None" clId="Web-{2219126B-DF3B-49A8-9AD0-C6010B15ECD6}" dt="2025-10-15T06:04:32.911" v="8" actId="1076"/>
          <ac:spMkLst>
            <pc:docMk/>
            <pc:sldMk cId="2477135724" sldId="321"/>
            <ac:spMk id="18" creationId="{6DFC7A30-CCC6-EF42-6DC4-DBFE7C128F52}"/>
          </ac:spMkLst>
        </pc:spChg>
        <pc:picChg chg="mod">
          <ac:chgData name="Ravinder Singh" userId="FYGrcf5Ng/TndXd5UnJMwn629/s08y7L2q/kMCUAezY=" providerId="None" clId="Web-{2219126B-DF3B-49A8-9AD0-C6010B15ECD6}" dt="2025-10-15T06:04:56.740" v="10" actId="1076"/>
          <ac:picMkLst>
            <pc:docMk/>
            <pc:sldMk cId="2477135724" sldId="321"/>
            <ac:picMk id="1026" creationId="{3352E127-1790-43E4-BE9D-94DE82606BA1}"/>
          </ac:picMkLst>
        </pc:picChg>
        <pc:picChg chg="mod">
          <ac:chgData name="Ravinder Singh" userId="FYGrcf5Ng/TndXd5UnJMwn629/s08y7L2q/kMCUAezY=" providerId="None" clId="Web-{2219126B-DF3B-49A8-9AD0-C6010B15ECD6}" dt="2025-10-15T06:04:01.615" v="4" actId="1076"/>
          <ac:picMkLst>
            <pc:docMk/>
            <pc:sldMk cId="2477135724" sldId="321"/>
            <ac:picMk id="1028" creationId="{29B373AD-8AAA-F41B-84B7-196F1D4315AC}"/>
          </ac:picMkLst>
        </pc:picChg>
        <pc:picChg chg="mod">
          <ac:chgData name="Ravinder Singh" userId="FYGrcf5Ng/TndXd5UnJMwn629/s08y7L2q/kMCUAezY=" providerId="None" clId="Web-{2219126B-DF3B-49A8-9AD0-C6010B15ECD6}" dt="2025-10-15T06:03:47.880" v="2" actId="1076"/>
          <ac:picMkLst>
            <pc:docMk/>
            <pc:sldMk cId="2477135724" sldId="321"/>
            <ac:picMk id="1030" creationId="{15EDC276-0367-714A-1784-6B727D6EFB0D}"/>
          </ac:picMkLst>
        </pc:picChg>
        <pc:picChg chg="mod">
          <ac:chgData name="Ravinder Singh" userId="FYGrcf5Ng/TndXd5UnJMwn629/s08y7L2q/kMCUAezY=" providerId="None" clId="Web-{2219126B-DF3B-49A8-9AD0-C6010B15ECD6}" dt="2025-10-15T06:03:34.724" v="0" actId="1076"/>
          <ac:picMkLst>
            <pc:docMk/>
            <pc:sldMk cId="2477135724" sldId="321"/>
            <ac:picMk id="1032" creationId="{285C491A-C417-2989-9FDB-8AAA30D0C21F}"/>
          </ac:picMkLst>
        </pc:picChg>
      </pc:sldChg>
      <pc:sldChg chg="modSp">
        <pc:chgData name="Ravinder Singh" userId="FYGrcf5Ng/TndXd5UnJMwn629/s08y7L2q/kMCUAezY=" providerId="None" clId="Web-{2219126B-DF3B-49A8-9AD0-C6010B15ECD6}" dt="2025-10-15T06:12:46.395" v="67" actId="20577"/>
        <pc:sldMkLst>
          <pc:docMk/>
          <pc:sldMk cId="1806764935" sldId="330"/>
        </pc:sldMkLst>
        <pc:spChg chg="mod">
          <ac:chgData name="Ravinder Singh" userId="FYGrcf5Ng/TndXd5UnJMwn629/s08y7L2q/kMCUAezY=" providerId="None" clId="Web-{2219126B-DF3B-49A8-9AD0-C6010B15ECD6}" dt="2025-10-15T06:12:46.395" v="67" actId="20577"/>
          <ac:spMkLst>
            <pc:docMk/>
            <pc:sldMk cId="1806764935" sldId="330"/>
            <ac:spMk id="2" creationId="{6C586BDA-D458-E70D-40DB-E1288475D651}"/>
          </ac:spMkLst>
        </pc:spChg>
      </pc:sldChg>
      <pc:sldChg chg="modSp">
        <pc:chgData name="Ravinder Singh" userId="FYGrcf5Ng/TndXd5UnJMwn629/s08y7L2q/kMCUAezY=" providerId="None" clId="Web-{2219126B-DF3B-49A8-9AD0-C6010B15ECD6}" dt="2025-10-15T06:11:47.974" v="65" actId="20577"/>
        <pc:sldMkLst>
          <pc:docMk/>
          <pc:sldMk cId="1506509186" sldId="331"/>
        </pc:sldMkLst>
        <pc:spChg chg="mod">
          <ac:chgData name="Ravinder Singh" userId="FYGrcf5Ng/TndXd5UnJMwn629/s08y7L2q/kMCUAezY=" providerId="None" clId="Web-{2219126B-DF3B-49A8-9AD0-C6010B15ECD6}" dt="2025-10-15T06:10:25.708" v="60" actId="20577"/>
          <ac:spMkLst>
            <pc:docMk/>
            <pc:sldMk cId="1506509186" sldId="331"/>
            <ac:spMk id="2" creationId="{2B72F4A1-4293-3D99-D243-B6B9AC591B36}"/>
          </ac:spMkLst>
        </pc:spChg>
        <pc:spChg chg="mod">
          <ac:chgData name="Ravinder Singh" userId="FYGrcf5Ng/TndXd5UnJMwn629/s08y7L2q/kMCUAezY=" providerId="None" clId="Web-{2219126B-DF3B-49A8-9AD0-C6010B15ECD6}" dt="2025-10-15T06:11:43.505" v="63" actId="20577"/>
          <ac:spMkLst>
            <pc:docMk/>
            <pc:sldMk cId="1506509186" sldId="331"/>
            <ac:spMk id="3" creationId="{3647D617-B544-0A8F-3A1E-096403A71432}"/>
          </ac:spMkLst>
        </pc:spChg>
        <pc:spChg chg="mod">
          <ac:chgData name="Ravinder Singh" userId="FYGrcf5Ng/TndXd5UnJMwn629/s08y7L2q/kMCUAezY=" providerId="None" clId="Web-{2219126B-DF3B-49A8-9AD0-C6010B15ECD6}" dt="2025-10-15T06:11:47.974" v="65" actId="20577"/>
          <ac:spMkLst>
            <pc:docMk/>
            <pc:sldMk cId="1506509186" sldId="331"/>
            <ac:spMk id="4" creationId="{356059AC-50CA-48AF-5BD9-255C610C3448}"/>
          </ac:spMkLst>
        </pc:spChg>
      </pc:sldChg>
    </pc:docChg>
  </pc:docChgLst>
  <pc:docChgLst>
    <pc:chgData name="Kathy Booth" userId="snbnFO7wWYRxbQzuIlwVHn1Wrg+62XLYCDbQYCxV1QU=" providerId="None" clId="Web-{65143834-38C6-4031-8E44-883BDF1D1095}"/>
    <pc:docChg chg="modSld">
      <pc:chgData name="Kathy Booth" userId="snbnFO7wWYRxbQzuIlwVHn1Wrg+62XLYCDbQYCxV1QU=" providerId="None" clId="Web-{65143834-38C6-4031-8E44-883BDF1D1095}" dt="2025-10-16T19:50:59.234" v="50" actId="20577"/>
      <pc:docMkLst>
        <pc:docMk/>
      </pc:docMkLst>
      <pc:sldChg chg="modSp">
        <pc:chgData name="Kathy Booth" userId="snbnFO7wWYRxbQzuIlwVHn1Wrg+62XLYCDbQYCxV1QU=" providerId="None" clId="Web-{65143834-38C6-4031-8E44-883BDF1D1095}" dt="2025-10-16T19:50:59.234" v="50" actId="20577"/>
        <pc:sldMkLst>
          <pc:docMk/>
          <pc:sldMk cId="1999578976" sldId="332"/>
        </pc:sldMkLst>
        <pc:spChg chg="mod">
          <ac:chgData name="Kathy Booth" userId="snbnFO7wWYRxbQzuIlwVHn1Wrg+62XLYCDbQYCxV1QU=" providerId="None" clId="Web-{65143834-38C6-4031-8E44-883BDF1D1095}" dt="2025-10-16T19:50:59.234" v="50" actId="20577"/>
          <ac:spMkLst>
            <pc:docMk/>
            <pc:sldMk cId="1999578976" sldId="332"/>
            <ac:spMk id="3" creationId="{47969258-BC6C-B432-5EED-3F7D09468F53}"/>
          </ac:spMkLst>
        </pc:spChg>
      </pc:sldChg>
    </pc:docChg>
  </pc:docChgLst>
  <pc:docChgLst>
    <pc:chgData name="Farnel Maxime" userId="h8urK+L/Qx/WnkqdK7r1KY3/tIryV096anbeSljzTmU=" providerId="None" clId="Web-{7B48D8D6-4322-4B96-95E1-81EEA22F36F5}"/>
    <pc:docChg chg="modSld">
      <pc:chgData name="Farnel Maxime" userId="h8urK+L/Qx/WnkqdK7r1KY3/tIryV096anbeSljzTmU=" providerId="None" clId="Web-{7B48D8D6-4322-4B96-95E1-81EEA22F36F5}" dt="2025-10-21T21:31:28.685" v="24" actId="20577"/>
      <pc:docMkLst>
        <pc:docMk/>
      </pc:docMkLst>
      <pc:sldChg chg="modSp">
        <pc:chgData name="Farnel Maxime" userId="h8urK+L/Qx/WnkqdK7r1KY3/tIryV096anbeSljzTmU=" providerId="None" clId="Web-{7B48D8D6-4322-4B96-95E1-81EEA22F36F5}" dt="2025-10-21T21:31:28.685" v="24" actId="20577"/>
        <pc:sldMkLst>
          <pc:docMk/>
          <pc:sldMk cId="925445735" sldId="266"/>
        </pc:sldMkLst>
        <pc:graphicFrameChg chg="modGraphic">
          <ac:chgData name="Farnel Maxime" userId="h8urK+L/Qx/WnkqdK7r1KY3/tIryV096anbeSljzTmU=" providerId="None" clId="Web-{7B48D8D6-4322-4B96-95E1-81EEA22F36F5}" dt="2025-10-21T21:31:28.685" v="24" actId="20577"/>
          <ac:graphicFrameMkLst>
            <pc:docMk/>
            <pc:sldMk cId="925445735" sldId="266"/>
            <ac:graphicFrameMk id="8" creationId="{70AB2BBE-F8D3-02E7-A91C-E5BDCFA165D7}"/>
          </ac:graphicFrameMkLst>
        </pc:graphicFrameChg>
      </pc:sldChg>
      <pc:sldChg chg="modSp">
        <pc:chgData name="Farnel Maxime" userId="h8urK+L/Qx/WnkqdK7r1KY3/tIryV096anbeSljzTmU=" providerId="None" clId="Web-{7B48D8D6-4322-4B96-95E1-81EEA22F36F5}" dt="2025-10-21T21:29:55.482" v="22" actId="20577"/>
        <pc:sldMkLst>
          <pc:docMk/>
          <pc:sldMk cId="1806764935" sldId="330"/>
        </pc:sldMkLst>
        <pc:spChg chg="mod">
          <ac:chgData name="Farnel Maxime" userId="h8urK+L/Qx/WnkqdK7r1KY3/tIryV096anbeSljzTmU=" providerId="None" clId="Web-{7B48D8D6-4322-4B96-95E1-81EEA22F36F5}" dt="2025-10-21T21:29:55.482" v="22" actId="20577"/>
          <ac:spMkLst>
            <pc:docMk/>
            <pc:sldMk cId="1806764935" sldId="330"/>
            <ac:spMk id="4" creationId="{5784D22B-FF05-97CF-99B5-37A68DEC98B9}"/>
          </ac:spMkLst>
        </pc:spChg>
      </pc:sldChg>
    </pc:docChg>
  </pc:docChgLst>
  <pc:docChgLst>
    <pc:chgData name="Ravinder Singh" userId="FYGrcf5Ng/TndXd5UnJMwn629/s08y7L2q/kMCUAezY=" providerId="None" clId="Web-{63B5097A-88D8-481A-A6AD-F2D201090EB3}"/>
    <pc:docChg chg="modSld">
      <pc:chgData name="Ravinder Singh" userId="FYGrcf5Ng/TndXd5UnJMwn629/s08y7L2q/kMCUAezY=" providerId="None" clId="Web-{63B5097A-88D8-481A-A6AD-F2D201090EB3}" dt="2025-10-14T20:08:35.862" v="23" actId="1076"/>
      <pc:docMkLst>
        <pc:docMk/>
      </pc:docMkLst>
      <pc:sldChg chg="modSp">
        <pc:chgData name="Ravinder Singh" userId="FYGrcf5Ng/TndXd5UnJMwn629/s08y7L2q/kMCUAezY=" providerId="None" clId="Web-{63B5097A-88D8-481A-A6AD-F2D201090EB3}" dt="2025-10-14T20:07:41.235" v="18" actId="1076"/>
        <pc:sldMkLst>
          <pc:docMk/>
          <pc:sldMk cId="956161542" sldId="261"/>
        </pc:sldMkLst>
        <pc:spChg chg="mod">
          <ac:chgData name="Ravinder Singh" userId="FYGrcf5Ng/TndXd5UnJMwn629/s08y7L2q/kMCUAezY=" providerId="None" clId="Web-{63B5097A-88D8-481A-A6AD-F2D201090EB3}" dt="2025-10-14T20:07:41.235" v="18" actId="1076"/>
          <ac:spMkLst>
            <pc:docMk/>
            <pc:sldMk cId="956161542" sldId="261"/>
            <ac:spMk id="2" creationId="{193F3C5E-0F44-B6C2-0ED2-9C9C41F4FE7D}"/>
          </ac:spMkLst>
        </pc:spChg>
      </pc:sldChg>
      <pc:sldChg chg="modSp">
        <pc:chgData name="Ravinder Singh" userId="FYGrcf5Ng/TndXd5UnJMwn629/s08y7L2q/kMCUAezY=" providerId="None" clId="Web-{63B5097A-88D8-481A-A6AD-F2D201090EB3}" dt="2025-10-14T20:07:20.344" v="17" actId="1076"/>
        <pc:sldMkLst>
          <pc:docMk/>
          <pc:sldMk cId="2477135724" sldId="321"/>
        </pc:sldMkLst>
        <pc:picChg chg="mod">
          <ac:chgData name="Ravinder Singh" userId="FYGrcf5Ng/TndXd5UnJMwn629/s08y7L2q/kMCUAezY=" providerId="None" clId="Web-{63B5097A-88D8-481A-A6AD-F2D201090EB3}" dt="2025-10-14T20:07:13.922" v="16" actId="1076"/>
          <ac:picMkLst>
            <pc:docMk/>
            <pc:sldMk cId="2477135724" sldId="321"/>
            <ac:picMk id="1026" creationId="{3352E127-1790-43E4-BE9D-94DE82606BA1}"/>
          </ac:picMkLst>
        </pc:picChg>
        <pc:picChg chg="mod">
          <ac:chgData name="Ravinder Singh" userId="FYGrcf5Ng/TndXd5UnJMwn629/s08y7L2q/kMCUAezY=" providerId="None" clId="Web-{63B5097A-88D8-481A-A6AD-F2D201090EB3}" dt="2025-10-14T20:07:20.344" v="17" actId="1076"/>
          <ac:picMkLst>
            <pc:docMk/>
            <pc:sldMk cId="2477135724" sldId="321"/>
            <ac:picMk id="1028" creationId="{29B373AD-8AAA-F41B-84B7-196F1D4315AC}"/>
          </ac:picMkLst>
        </pc:picChg>
      </pc:sldChg>
      <pc:sldChg chg="modSp">
        <pc:chgData name="Ravinder Singh" userId="FYGrcf5Ng/TndXd5UnJMwn629/s08y7L2q/kMCUAezY=" providerId="None" clId="Web-{63B5097A-88D8-481A-A6AD-F2D201090EB3}" dt="2025-10-14T20:08:35.862" v="23" actId="1076"/>
        <pc:sldMkLst>
          <pc:docMk/>
          <pc:sldMk cId="1321530996" sldId="324"/>
        </pc:sldMkLst>
        <pc:spChg chg="mod">
          <ac:chgData name="Ravinder Singh" userId="FYGrcf5Ng/TndXd5UnJMwn629/s08y7L2q/kMCUAezY=" providerId="None" clId="Web-{63B5097A-88D8-481A-A6AD-F2D201090EB3}" dt="2025-10-14T20:08:15.549" v="21" actId="1076"/>
          <ac:spMkLst>
            <pc:docMk/>
            <pc:sldMk cId="1321530996" sldId="324"/>
            <ac:spMk id="3" creationId="{942F632F-2E14-9E43-1584-B8A6DDD9058F}"/>
          </ac:spMkLst>
        </pc:spChg>
        <pc:spChg chg="mod">
          <ac:chgData name="Ravinder Singh" userId="FYGrcf5Ng/TndXd5UnJMwn629/s08y7L2q/kMCUAezY=" providerId="None" clId="Web-{63B5097A-88D8-481A-A6AD-F2D201090EB3}" dt="2025-10-14T20:08:35.862" v="23" actId="1076"/>
          <ac:spMkLst>
            <pc:docMk/>
            <pc:sldMk cId="1321530996" sldId="324"/>
            <ac:spMk id="4" creationId="{9948A6BA-22A0-2ECB-5E4C-D1312687725D}"/>
          </ac:spMkLst>
        </pc:spChg>
      </pc:sldChg>
      <pc:sldChg chg="modSp">
        <pc:chgData name="Ravinder Singh" userId="FYGrcf5Ng/TndXd5UnJMwn629/s08y7L2q/kMCUAezY=" providerId="None" clId="Web-{63B5097A-88D8-481A-A6AD-F2D201090EB3}" dt="2025-10-14T20:06:23.031" v="15" actId="20577"/>
        <pc:sldMkLst>
          <pc:docMk/>
          <pc:sldMk cId="1806764935" sldId="330"/>
        </pc:sldMkLst>
        <pc:spChg chg="mod">
          <ac:chgData name="Ravinder Singh" userId="FYGrcf5Ng/TndXd5UnJMwn629/s08y7L2q/kMCUAezY=" providerId="None" clId="Web-{63B5097A-88D8-481A-A6AD-F2D201090EB3}" dt="2025-10-14T20:06:23.031" v="15" actId="20577"/>
          <ac:spMkLst>
            <pc:docMk/>
            <pc:sldMk cId="1806764935" sldId="330"/>
            <ac:spMk id="4" creationId="{5784D22B-FF05-97CF-99B5-37A68DEC98B9}"/>
          </ac:spMkLst>
        </pc:spChg>
      </pc:sldChg>
    </pc:docChg>
  </pc:docChgLst>
  <pc:docChgLst>
    <pc:chgData name="Kathy Booth" userId="snbnFO7wWYRxbQzuIlwVHn1Wrg+62XLYCDbQYCxV1QU=" providerId="None" clId="Web-{B5910465-C656-4A5A-8E41-962F96AE746F}"/>
    <pc:docChg chg="sldOrd">
      <pc:chgData name="Kathy Booth" userId="snbnFO7wWYRxbQzuIlwVHn1Wrg+62XLYCDbQYCxV1QU=" providerId="None" clId="Web-{B5910465-C656-4A5A-8E41-962F96AE746F}" dt="2025-10-22T17:15:12.390" v="4"/>
      <pc:docMkLst>
        <pc:docMk/>
      </pc:docMkLst>
      <pc:sldChg chg="ord">
        <pc:chgData name="Kathy Booth" userId="snbnFO7wWYRxbQzuIlwVHn1Wrg+62XLYCDbQYCxV1QU=" providerId="None" clId="Web-{B5910465-C656-4A5A-8E41-962F96AE746F}" dt="2025-10-22T17:14:44.046" v="1"/>
        <pc:sldMkLst>
          <pc:docMk/>
          <pc:sldMk cId="956161542" sldId="261"/>
        </pc:sldMkLst>
      </pc:sldChg>
      <pc:sldChg chg="ord">
        <pc:chgData name="Kathy Booth" userId="snbnFO7wWYRxbQzuIlwVHn1Wrg+62XLYCDbQYCxV1QU=" providerId="None" clId="Web-{B5910465-C656-4A5A-8E41-962F96AE746F}" dt="2025-10-22T17:14:35.984" v="0"/>
        <pc:sldMkLst>
          <pc:docMk/>
          <pc:sldMk cId="1633389693" sldId="283"/>
        </pc:sldMkLst>
      </pc:sldChg>
      <pc:sldChg chg="ord">
        <pc:chgData name="Kathy Booth" userId="snbnFO7wWYRxbQzuIlwVHn1Wrg+62XLYCDbQYCxV1QU=" providerId="None" clId="Web-{B5910465-C656-4A5A-8E41-962F96AE746F}" dt="2025-10-22T17:14:59.187" v="3"/>
        <pc:sldMkLst>
          <pc:docMk/>
          <pc:sldMk cId="2477135724" sldId="321"/>
        </pc:sldMkLst>
      </pc:sldChg>
      <pc:sldChg chg="ord">
        <pc:chgData name="Kathy Booth" userId="snbnFO7wWYRxbQzuIlwVHn1Wrg+62XLYCDbQYCxV1QU=" providerId="None" clId="Web-{B5910465-C656-4A5A-8E41-962F96AE746F}" dt="2025-10-22T17:15:12.390" v="4"/>
        <pc:sldMkLst>
          <pc:docMk/>
          <pc:sldMk cId="1918528909" sldId="323"/>
        </pc:sldMkLst>
      </pc:sldChg>
    </pc:docChg>
  </pc:docChgLst>
  <pc:docChgLst>
    <pc:chgData name="Farnel Maxime" userId="h8urK+L/Qx/WnkqdK7r1KY3/tIryV096anbeSljzTmU=" providerId="None" clId="Web-{A596DDBC-ACD8-43C1-BB32-78AF0D0AA424}"/>
    <pc:docChg chg="modSld">
      <pc:chgData name="Farnel Maxime" userId="h8urK+L/Qx/WnkqdK7r1KY3/tIryV096anbeSljzTmU=" providerId="None" clId="Web-{A596DDBC-ACD8-43C1-BB32-78AF0D0AA424}" dt="2025-10-16T19:49:11.751" v="11" actId="20577"/>
      <pc:docMkLst>
        <pc:docMk/>
      </pc:docMkLst>
      <pc:sldChg chg="modSp">
        <pc:chgData name="Farnel Maxime" userId="h8urK+L/Qx/WnkqdK7r1KY3/tIryV096anbeSljzTmU=" providerId="None" clId="Web-{A596DDBC-ACD8-43C1-BB32-78AF0D0AA424}" dt="2025-10-16T19:49:11.751" v="11" actId="20577"/>
        <pc:sldMkLst>
          <pc:docMk/>
          <pc:sldMk cId="1999578976" sldId="332"/>
        </pc:sldMkLst>
        <pc:spChg chg="mod">
          <ac:chgData name="Farnel Maxime" userId="h8urK+L/Qx/WnkqdK7r1KY3/tIryV096anbeSljzTmU=" providerId="None" clId="Web-{A596DDBC-ACD8-43C1-BB32-78AF0D0AA424}" dt="2025-10-16T19:49:11.751" v="11" actId="20577"/>
          <ac:spMkLst>
            <pc:docMk/>
            <pc:sldMk cId="1999578976" sldId="332"/>
            <ac:spMk id="3" creationId="{47969258-BC6C-B432-5EED-3F7D09468F53}"/>
          </ac:spMkLst>
        </pc:spChg>
      </pc:sldChg>
    </pc:docChg>
  </pc:docChgLst>
  <pc:docChgLst>
    <pc:chgData name="Kathy Booth" userId="snbnFO7wWYRxbQzuIlwVHn1Wrg+62XLYCDbQYCxV1QU=" providerId="None" clId="Web-{FC68939C-06A5-4B81-A56D-14D4B74EA980}"/>
    <pc:docChg chg="modSld">
      <pc:chgData name="Kathy Booth" userId="snbnFO7wWYRxbQzuIlwVHn1Wrg+62XLYCDbQYCxV1QU=" providerId="None" clId="Web-{FC68939C-06A5-4B81-A56D-14D4B74EA980}" dt="2025-10-15T18:18:52.637" v="171" actId="20577"/>
      <pc:docMkLst>
        <pc:docMk/>
      </pc:docMkLst>
      <pc:sldChg chg="modSp">
        <pc:chgData name="Kathy Booth" userId="snbnFO7wWYRxbQzuIlwVHn1Wrg+62XLYCDbQYCxV1QU=" providerId="None" clId="Web-{FC68939C-06A5-4B81-A56D-14D4B74EA980}" dt="2025-10-15T18:10:11.371" v="6" actId="20577"/>
        <pc:sldMkLst>
          <pc:docMk/>
          <pc:sldMk cId="1321530996" sldId="324"/>
        </pc:sldMkLst>
        <pc:spChg chg="mod">
          <ac:chgData name="Kathy Booth" userId="snbnFO7wWYRxbQzuIlwVHn1Wrg+62XLYCDbQYCxV1QU=" providerId="None" clId="Web-{FC68939C-06A5-4B81-A56D-14D4B74EA980}" dt="2025-10-15T18:10:11.371" v="6" actId="20577"/>
          <ac:spMkLst>
            <pc:docMk/>
            <pc:sldMk cId="1321530996" sldId="324"/>
            <ac:spMk id="3" creationId="{942F632F-2E14-9E43-1584-B8A6DDD9058F}"/>
          </ac:spMkLst>
        </pc:spChg>
      </pc:sldChg>
      <pc:sldChg chg="modSp">
        <pc:chgData name="Kathy Booth" userId="snbnFO7wWYRxbQzuIlwVHn1Wrg+62XLYCDbQYCxV1QU=" providerId="None" clId="Web-{FC68939C-06A5-4B81-A56D-14D4B74EA980}" dt="2025-10-15T18:13:32.137" v="108" actId="20577"/>
        <pc:sldMkLst>
          <pc:docMk/>
          <pc:sldMk cId="1506509186" sldId="331"/>
        </pc:sldMkLst>
        <pc:spChg chg="mod">
          <ac:chgData name="Kathy Booth" userId="snbnFO7wWYRxbQzuIlwVHn1Wrg+62XLYCDbQYCxV1QU=" providerId="None" clId="Web-{FC68939C-06A5-4B81-A56D-14D4B74EA980}" dt="2025-10-15T18:13:32.137" v="108" actId="20577"/>
          <ac:spMkLst>
            <pc:docMk/>
            <pc:sldMk cId="1506509186" sldId="331"/>
            <ac:spMk id="4" creationId="{356059AC-50CA-48AF-5BD9-255C610C3448}"/>
          </ac:spMkLst>
        </pc:spChg>
      </pc:sldChg>
      <pc:sldChg chg="modSp">
        <pc:chgData name="Kathy Booth" userId="snbnFO7wWYRxbQzuIlwVHn1Wrg+62XLYCDbQYCxV1QU=" providerId="None" clId="Web-{FC68939C-06A5-4B81-A56D-14D4B74EA980}" dt="2025-10-15T18:18:52.637" v="171" actId="20577"/>
        <pc:sldMkLst>
          <pc:docMk/>
          <pc:sldMk cId="1999578976" sldId="332"/>
        </pc:sldMkLst>
        <pc:spChg chg="mod">
          <ac:chgData name="Kathy Booth" userId="snbnFO7wWYRxbQzuIlwVHn1Wrg+62XLYCDbQYCxV1QU=" providerId="None" clId="Web-{FC68939C-06A5-4B81-A56D-14D4B74EA980}" dt="2025-10-15T18:18:52.637" v="171" actId="20577"/>
          <ac:spMkLst>
            <pc:docMk/>
            <pc:sldMk cId="1999578976" sldId="332"/>
            <ac:spMk id="3" creationId="{47969258-BC6C-B432-5EED-3F7D09468F53}"/>
          </ac:spMkLst>
        </pc:spChg>
      </pc:sldChg>
    </pc:docChg>
  </pc:docChgLst>
  <pc:docChgLst>
    <pc:chgData name="Kathy Booth" userId="snbnFO7wWYRxbQzuIlwVHn1Wrg+62XLYCDbQYCxV1QU=" providerId="None" clId="Web-{3903F80E-FAA3-45FD-9458-A17C584B1EAD}"/>
    <pc:docChg chg="addSld modSld">
      <pc:chgData name="Kathy Booth" userId="snbnFO7wWYRxbQzuIlwVHn1Wrg+62XLYCDbQYCxV1QU=" providerId="None" clId="Web-{3903F80E-FAA3-45FD-9458-A17C584B1EAD}" dt="2025-10-14T21:30:47.706" v="827" actId="20577"/>
      <pc:docMkLst>
        <pc:docMk/>
      </pc:docMkLst>
      <pc:sldChg chg="modSp">
        <pc:chgData name="Kathy Booth" userId="snbnFO7wWYRxbQzuIlwVHn1Wrg+62XLYCDbQYCxV1QU=" providerId="None" clId="Web-{3903F80E-FAA3-45FD-9458-A17C584B1EAD}" dt="2025-10-14T20:54:54.715" v="700" actId="20577"/>
        <pc:sldMkLst>
          <pc:docMk/>
          <pc:sldMk cId="925445735" sldId="266"/>
        </pc:sldMkLst>
        <pc:graphicFrameChg chg="modGraphic">
          <ac:chgData name="Kathy Booth" userId="snbnFO7wWYRxbQzuIlwVHn1Wrg+62XLYCDbQYCxV1QU=" providerId="None" clId="Web-{3903F80E-FAA3-45FD-9458-A17C584B1EAD}" dt="2025-10-14T20:54:54.715" v="700" actId="20577"/>
          <ac:graphicFrameMkLst>
            <pc:docMk/>
            <pc:sldMk cId="925445735" sldId="266"/>
            <ac:graphicFrameMk id="8" creationId="{70AB2BBE-F8D3-02E7-A91C-E5BDCFA165D7}"/>
          </ac:graphicFrameMkLst>
        </pc:graphicFrameChg>
      </pc:sldChg>
      <pc:sldChg chg="addSp modSp">
        <pc:chgData name="Kathy Booth" userId="snbnFO7wWYRxbQzuIlwVHn1Wrg+62XLYCDbQYCxV1QU=" providerId="None" clId="Web-{3903F80E-FAA3-45FD-9458-A17C584B1EAD}" dt="2025-10-14T20:56:52.467" v="720" actId="20577"/>
        <pc:sldMkLst>
          <pc:docMk/>
          <pc:sldMk cId="1633389693" sldId="283"/>
        </pc:sldMkLst>
        <pc:spChg chg="add mod">
          <ac:chgData name="Kathy Booth" userId="snbnFO7wWYRxbQzuIlwVHn1Wrg+62XLYCDbQYCxV1QU=" providerId="None" clId="Web-{3903F80E-FAA3-45FD-9458-A17C584B1EAD}" dt="2025-10-14T20:56:52.467" v="720" actId="20577"/>
          <ac:spMkLst>
            <pc:docMk/>
            <pc:sldMk cId="1633389693" sldId="283"/>
            <ac:spMk id="3" creationId="{53B83871-0AD9-70BA-9633-B9C9A958036A}"/>
          </ac:spMkLst>
        </pc:spChg>
      </pc:sldChg>
      <pc:sldChg chg="modSp">
        <pc:chgData name="Kathy Booth" userId="snbnFO7wWYRxbQzuIlwVHn1Wrg+62XLYCDbQYCxV1QU=" providerId="None" clId="Web-{3903F80E-FAA3-45FD-9458-A17C584B1EAD}" dt="2025-10-14T20:58:30.546" v="747" actId="1076"/>
        <pc:sldMkLst>
          <pc:docMk/>
          <pc:sldMk cId="1918528909" sldId="323"/>
        </pc:sldMkLst>
        <pc:spChg chg="mod">
          <ac:chgData name="Kathy Booth" userId="snbnFO7wWYRxbQzuIlwVHn1Wrg+62XLYCDbQYCxV1QU=" providerId="None" clId="Web-{3903F80E-FAA3-45FD-9458-A17C584B1EAD}" dt="2025-10-14T20:58:30.546" v="747" actId="1076"/>
          <ac:spMkLst>
            <pc:docMk/>
            <pc:sldMk cId="1918528909" sldId="323"/>
            <ac:spMk id="2" creationId="{8D7C1492-D342-0BB6-FD3D-CD5AD0535D5A}"/>
          </ac:spMkLst>
        </pc:spChg>
        <pc:spChg chg="mod">
          <ac:chgData name="Kathy Booth" userId="snbnFO7wWYRxbQzuIlwVHn1Wrg+62XLYCDbQYCxV1QU=" providerId="None" clId="Web-{3903F80E-FAA3-45FD-9458-A17C584B1EAD}" dt="2025-10-14T20:33:28.410" v="47" actId="20577"/>
          <ac:spMkLst>
            <pc:docMk/>
            <pc:sldMk cId="1918528909" sldId="323"/>
            <ac:spMk id="3" creationId="{46737375-F489-0E87-F8B4-2247BE1FC357}"/>
          </ac:spMkLst>
        </pc:spChg>
      </pc:sldChg>
      <pc:sldChg chg="modSp">
        <pc:chgData name="Kathy Booth" userId="snbnFO7wWYRxbQzuIlwVHn1Wrg+62XLYCDbQYCxV1QU=" providerId="None" clId="Web-{3903F80E-FAA3-45FD-9458-A17C584B1EAD}" dt="2025-10-14T21:30:47.706" v="827" actId="20577"/>
        <pc:sldMkLst>
          <pc:docMk/>
          <pc:sldMk cId="1321530996" sldId="324"/>
        </pc:sldMkLst>
        <pc:spChg chg="mod">
          <ac:chgData name="Kathy Booth" userId="snbnFO7wWYRxbQzuIlwVHn1Wrg+62XLYCDbQYCxV1QU=" providerId="None" clId="Web-{3903F80E-FAA3-45FD-9458-A17C584B1EAD}" dt="2025-10-14T20:58:42.579" v="749" actId="1076"/>
          <ac:spMkLst>
            <pc:docMk/>
            <pc:sldMk cId="1321530996" sldId="324"/>
            <ac:spMk id="2" creationId="{EE7DCBB5-7740-DC7B-7130-55F23E52BF39}"/>
          </ac:spMkLst>
        </pc:spChg>
        <pc:spChg chg="mod">
          <ac:chgData name="Kathy Booth" userId="snbnFO7wWYRxbQzuIlwVHn1Wrg+62XLYCDbQYCxV1QU=" providerId="None" clId="Web-{3903F80E-FAA3-45FD-9458-A17C584B1EAD}" dt="2025-10-14T21:30:41.956" v="824" actId="20577"/>
          <ac:spMkLst>
            <pc:docMk/>
            <pc:sldMk cId="1321530996" sldId="324"/>
            <ac:spMk id="3" creationId="{942F632F-2E14-9E43-1584-B8A6DDD9058F}"/>
          </ac:spMkLst>
        </pc:spChg>
        <pc:spChg chg="mod">
          <ac:chgData name="Kathy Booth" userId="snbnFO7wWYRxbQzuIlwVHn1Wrg+62XLYCDbQYCxV1QU=" providerId="None" clId="Web-{3903F80E-FAA3-45FD-9458-A17C584B1EAD}" dt="2025-10-14T21:30:47.706" v="827" actId="20577"/>
          <ac:spMkLst>
            <pc:docMk/>
            <pc:sldMk cId="1321530996" sldId="324"/>
            <ac:spMk id="4" creationId="{9948A6BA-22A0-2ECB-5E4C-D1312687725D}"/>
          </ac:spMkLst>
        </pc:spChg>
      </pc:sldChg>
      <pc:sldChg chg="modSp">
        <pc:chgData name="Kathy Booth" userId="snbnFO7wWYRxbQzuIlwVHn1Wrg+62XLYCDbQYCxV1QU=" providerId="None" clId="Web-{3903F80E-FAA3-45FD-9458-A17C584B1EAD}" dt="2025-10-14T21:29:22.111" v="787" actId="20577"/>
        <pc:sldMkLst>
          <pc:docMk/>
          <pc:sldMk cId="809099386" sldId="326"/>
        </pc:sldMkLst>
        <pc:spChg chg="mod">
          <ac:chgData name="Kathy Booth" userId="snbnFO7wWYRxbQzuIlwVHn1Wrg+62XLYCDbQYCxV1QU=" providerId="None" clId="Web-{3903F80E-FAA3-45FD-9458-A17C584B1EAD}" dt="2025-10-14T21:29:22.111" v="787" actId="20577"/>
          <ac:spMkLst>
            <pc:docMk/>
            <pc:sldMk cId="809099386" sldId="326"/>
            <ac:spMk id="2" creationId="{E3EDD990-2B1A-F442-F357-487A6D6A01B5}"/>
          </ac:spMkLst>
        </pc:spChg>
      </pc:sldChg>
      <pc:sldChg chg="modSp add replId">
        <pc:chgData name="Kathy Booth" userId="snbnFO7wWYRxbQzuIlwVHn1Wrg+62XLYCDbQYCxV1QU=" providerId="None" clId="Web-{3903F80E-FAA3-45FD-9458-A17C584B1EAD}" dt="2025-10-14T21:30:09.924" v="803" actId="20577"/>
        <pc:sldMkLst>
          <pc:docMk/>
          <pc:sldMk cId="1506509186" sldId="331"/>
        </pc:sldMkLst>
        <pc:spChg chg="mod">
          <ac:chgData name="Kathy Booth" userId="snbnFO7wWYRxbQzuIlwVHn1Wrg+62XLYCDbQYCxV1QU=" providerId="None" clId="Web-{3903F80E-FAA3-45FD-9458-A17C584B1EAD}" dt="2025-10-14T20:58:37.641" v="748" actId="1076"/>
          <ac:spMkLst>
            <pc:docMk/>
            <pc:sldMk cId="1506509186" sldId="331"/>
            <ac:spMk id="2" creationId="{2B72F4A1-4293-3D99-D243-B6B9AC591B36}"/>
          </ac:spMkLst>
        </pc:spChg>
        <pc:spChg chg="mod">
          <ac:chgData name="Kathy Booth" userId="snbnFO7wWYRxbQzuIlwVHn1Wrg+62XLYCDbQYCxV1QU=" providerId="None" clId="Web-{3903F80E-FAA3-45FD-9458-A17C584B1EAD}" dt="2025-10-14T21:30:03.721" v="798" actId="20577"/>
          <ac:spMkLst>
            <pc:docMk/>
            <pc:sldMk cId="1506509186" sldId="331"/>
            <ac:spMk id="3" creationId="{3647D617-B544-0A8F-3A1E-096403A71432}"/>
          </ac:spMkLst>
        </pc:spChg>
        <pc:spChg chg="mod">
          <ac:chgData name="Kathy Booth" userId="snbnFO7wWYRxbQzuIlwVHn1Wrg+62XLYCDbQYCxV1QU=" providerId="None" clId="Web-{3903F80E-FAA3-45FD-9458-A17C584B1EAD}" dt="2025-10-14T21:30:09.924" v="803" actId="20577"/>
          <ac:spMkLst>
            <pc:docMk/>
            <pc:sldMk cId="1506509186" sldId="331"/>
            <ac:spMk id="4" creationId="{356059AC-50CA-48AF-5BD9-255C610C3448}"/>
          </ac:spMkLst>
        </pc:spChg>
      </pc:sldChg>
      <pc:sldChg chg="addSp delSp modSp add replId modCm">
        <pc:chgData name="Kathy Booth" userId="snbnFO7wWYRxbQzuIlwVHn1Wrg+62XLYCDbQYCxV1QU=" providerId="None" clId="Web-{3903F80E-FAA3-45FD-9458-A17C584B1EAD}" dt="2025-10-14T20:59:15.160" v="758" actId="1076"/>
        <pc:sldMkLst>
          <pc:docMk/>
          <pc:sldMk cId="1999578976" sldId="332"/>
        </pc:sldMkLst>
        <pc:spChg chg="mod">
          <ac:chgData name="Kathy Booth" userId="snbnFO7wWYRxbQzuIlwVHn1Wrg+62XLYCDbQYCxV1QU=" providerId="None" clId="Web-{3903F80E-FAA3-45FD-9458-A17C584B1EAD}" dt="2025-10-14T20:59:15.160" v="758" actId="1076"/>
          <ac:spMkLst>
            <pc:docMk/>
            <pc:sldMk cId="1999578976" sldId="332"/>
            <ac:spMk id="2" creationId="{BDDAD8EA-08BE-7815-EA4C-15DE84F98179}"/>
          </ac:spMkLst>
        </pc:spChg>
        <pc:spChg chg="mod">
          <ac:chgData name="Kathy Booth" userId="snbnFO7wWYRxbQzuIlwVHn1Wrg+62XLYCDbQYCxV1QU=" providerId="None" clId="Web-{3903F80E-FAA3-45FD-9458-A17C584B1EAD}" dt="2025-10-14T20:53:26.416" v="686" actId="14100"/>
          <ac:spMkLst>
            <pc:docMk/>
            <pc:sldMk cId="1999578976" sldId="332"/>
            <ac:spMk id="3" creationId="{47969258-BC6C-B432-5EED-3F7D09468F53}"/>
          </ac:spMkLst>
        </pc:spChg>
        <pc:extLst>
          <p:ext xmlns:p="http://schemas.openxmlformats.org/presentationml/2006/main" uri="{D6D511B9-2390-475A-947B-AFAB55BFBCF1}">
            <pc226:cmChg xmlns:pc226="http://schemas.microsoft.com/office/powerpoint/2022/06/main/command" chg="mod">
              <pc226:chgData name="Kathy Booth" userId="snbnFO7wWYRxbQzuIlwVHn1Wrg+62XLYCDbQYCxV1QU=" providerId="None" clId="Web-{3903F80E-FAA3-45FD-9458-A17C584B1EAD}" dt="2025-10-14T20:59:04.534" v="757" actId="20577"/>
              <pc2:cmMkLst xmlns:pc2="http://schemas.microsoft.com/office/powerpoint/2019/9/main/command">
                <pc:docMk/>
                <pc:sldMk cId="1999578976" sldId="332"/>
                <pc2:cmMk id="{43312A79-1CE5-4C00-B6ED-E5DD1F2D83B9}"/>
              </pc2:cmMkLst>
            </pc226:cmChg>
          </p:ext>
        </pc:extLst>
      </pc:sldChg>
    </pc:docChg>
  </pc:docChgLst>
  <pc:docChgLst>
    <pc:chgData name="Farnel Maxime" userId="h8urK+L/Qx/WnkqdK7r1KY3/tIryV096anbeSljzTmU=" providerId="None" clId="Web-{EF6125FF-D841-4D55-94E9-3B39FA730672}"/>
    <pc:docChg chg="modSld">
      <pc:chgData name="Farnel Maxime" userId="h8urK+L/Qx/WnkqdK7r1KY3/tIryV096anbeSljzTmU=" providerId="None" clId="Web-{EF6125FF-D841-4D55-94E9-3B39FA730672}" dt="2025-10-21T21:23:34.028" v="15" actId="1076"/>
      <pc:docMkLst>
        <pc:docMk/>
      </pc:docMkLst>
      <pc:sldChg chg="addSp modSp">
        <pc:chgData name="Farnel Maxime" userId="h8urK+L/Qx/WnkqdK7r1KY3/tIryV096anbeSljzTmU=" providerId="None" clId="Web-{EF6125FF-D841-4D55-94E9-3B39FA730672}" dt="2025-10-21T21:23:34.028" v="15" actId="1076"/>
        <pc:sldMkLst>
          <pc:docMk/>
          <pc:sldMk cId="925445735" sldId="266"/>
        </pc:sldMkLst>
        <pc:graphicFrameChg chg="modGraphic">
          <ac:chgData name="Farnel Maxime" userId="h8urK+L/Qx/WnkqdK7r1KY3/tIryV096anbeSljzTmU=" providerId="None" clId="Web-{EF6125FF-D841-4D55-94E9-3B39FA730672}" dt="2025-10-21T21:23:27.981" v="14" actId="20577"/>
          <ac:graphicFrameMkLst>
            <pc:docMk/>
            <pc:sldMk cId="925445735" sldId="266"/>
            <ac:graphicFrameMk id="8" creationId="{70AB2BBE-F8D3-02E7-A91C-E5BDCFA165D7}"/>
          </ac:graphicFrameMkLst>
        </pc:graphicFrameChg>
        <pc:picChg chg="add mod">
          <ac:chgData name="Farnel Maxime" userId="h8urK+L/Qx/WnkqdK7r1KY3/tIryV096anbeSljzTmU=" providerId="None" clId="Web-{EF6125FF-D841-4D55-94E9-3B39FA730672}" dt="2025-10-21T21:23:34.028" v="15" actId="1076"/>
          <ac:picMkLst>
            <pc:docMk/>
            <pc:sldMk cId="925445735" sldId="266"/>
            <ac:picMk id="15" creationId="{62F796A5-4885-9418-CEB6-6F531C6557CC}"/>
          </ac:picMkLst>
        </pc:picChg>
      </pc:sldChg>
    </pc:docChg>
  </pc:docChgLst>
  <pc:docChgLst>
    <pc:chgData name="Farnel Maxime" userId="h8urK+L/Qx/WnkqdK7r1KY3/tIryV096anbeSljzTmU=" providerId="None" clId="Web-{AEBFFF21-80FE-429E-A5BE-1F8C360C97FE}"/>
    <pc:docChg chg="modSld sldOrd">
      <pc:chgData name="Farnel Maxime" userId="h8urK+L/Qx/WnkqdK7r1KY3/tIryV096anbeSljzTmU=" providerId="None" clId="Web-{AEBFFF21-80FE-429E-A5BE-1F8C360C97FE}" dt="2025-10-21T19:07:07.428" v="39" actId="20577"/>
      <pc:docMkLst>
        <pc:docMk/>
      </pc:docMkLst>
      <pc:sldChg chg="modNotes">
        <pc:chgData name="Farnel Maxime" userId="h8urK+L/Qx/WnkqdK7r1KY3/tIryV096anbeSljzTmU=" providerId="None" clId="Web-{AEBFFF21-80FE-429E-A5BE-1F8C360C97FE}" dt="2025-10-21T17:22:17.706" v="29"/>
        <pc:sldMkLst>
          <pc:docMk/>
          <pc:sldMk cId="925445735" sldId="266"/>
        </pc:sldMkLst>
      </pc:sldChg>
      <pc:sldChg chg="modNotes">
        <pc:chgData name="Farnel Maxime" userId="h8urK+L/Qx/WnkqdK7r1KY3/tIryV096anbeSljzTmU=" providerId="None" clId="Web-{AEBFFF21-80FE-429E-A5BE-1F8C360C97FE}" dt="2025-10-21T17:20:40.109" v="22"/>
        <pc:sldMkLst>
          <pc:docMk/>
          <pc:sldMk cId="2390746641" sldId="286"/>
        </pc:sldMkLst>
      </pc:sldChg>
      <pc:sldChg chg="modSp mod ord modShow">
        <pc:chgData name="Farnel Maxime" userId="h8urK+L/Qx/WnkqdK7r1KY3/tIryV096anbeSljzTmU=" providerId="None" clId="Web-{AEBFFF21-80FE-429E-A5BE-1F8C360C97FE}" dt="2025-10-21T19:07:07.428" v="39" actId="20577"/>
        <pc:sldMkLst>
          <pc:docMk/>
          <pc:sldMk cId="4045996994" sldId="327"/>
        </pc:sldMkLst>
        <pc:spChg chg="mod">
          <ac:chgData name="Farnel Maxime" userId="h8urK+L/Qx/WnkqdK7r1KY3/tIryV096anbeSljzTmU=" providerId="None" clId="Web-{AEBFFF21-80FE-429E-A5BE-1F8C360C97FE}" dt="2025-10-21T19:07:07.428" v="39" actId="20577"/>
          <ac:spMkLst>
            <pc:docMk/>
            <pc:sldMk cId="4045996994" sldId="327"/>
            <ac:spMk id="8" creationId="{7C88124F-1699-8063-AE77-099047C8557B}"/>
          </ac:spMkLst>
        </pc:spChg>
      </pc:sldChg>
      <pc:sldChg chg="mod ord modShow">
        <pc:chgData name="Farnel Maxime" userId="h8urK+L/Qx/WnkqdK7r1KY3/tIryV096anbeSljzTmU=" providerId="None" clId="Web-{AEBFFF21-80FE-429E-A5BE-1F8C360C97FE}" dt="2025-10-21T19:07:03.225" v="37"/>
        <pc:sldMkLst>
          <pc:docMk/>
          <pc:sldMk cId="1154525980" sldId="328"/>
        </pc:sldMkLst>
      </pc:sldChg>
      <pc:sldChg chg="mod ord modShow">
        <pc:chgData name="Farnel Maxime" userId="h8urK+L/Qx/WnkqdK7r1KY3/tIryV096anbeSljzTmU=" providerId="None" clId="Web-{AEBFFF21-80FE-429E-A5BE-1F8C360C97FE}" dt="2025-10-21T19:07:03.256" v="38"/>
        <pc:sldMkLst>
          <pc:docMk/>
          <pc:sldMk cId="662948398" sldId="329"/>
        </pc:sldMkLst>
      </pc:sldChg>
    </pc:docChg>
  </pc:docChgLst>
  <pc:docChgLst>
    <pc:chgData name="Farnel Maxime" userId="h8urK+L/Qx/WnkqdK7r1KY3/tIryV096anbeSljzTmU=" providerId="None" clId="Web-{8E610E68-A112-4469-B578-B3FD124E67F8}"/>
    <pc:docChg chg="addSld delSld modSld sldOrd">
      <pc:chgData name="Farnel Maxime" userId="h8urK+L/Qx/WnkqdK7r1KY3/tIryV096anbeSljzTmU=" providerId="None" clId="Web-{8E610E68-A112-4469-B578-B3FD124E67F8}" dt="2025-10-21T19:38:37.802" v="71"/>
      <pc:docMkLst>
        <pc:docMk/>
      </pc:docMkLst>
      <pc:sldChg chg="add del">
        <pc:chgData name="Farnel Maxime" userId="h8urK+L/Qx/WnkqdK7r1KY3/tIryV096anbeSljzTmU=" providerId="None" clId="Web-{8E610E68-A112-4469-B578-B3FD124E67F8}" dt="2025-10-21T19:38:37.802" v="71"/>
        <pc:sldMkLst>
          <pc:docMk/>
          <pc:sldMk cId="0" sldId="258"/>
        </pc:sldMkLst>
      </pc:sldChg>
      <pc:sldChg chg="modSp">
        <pc:chgData name="Farnel Maxime" userId="h8urK+L/Qx/WnkqdK7r1KY3/tIryV096anbeSljzTmU=" providerId="None" clId="Web-{8E610E68-A112-4469-B578-B3FD124E67F8}" dt="2025-10-21T19:37:46.099" v="67" actId="20577"/>
        <pc:sldMkLst>
          <pc:docMk/>
          <pc:sldMk cId="1154525980" sldId="328"/>
        </pc:sldMkLst>
        <pc:spChg chg="mod">
          <ac:chgData name="Farnel Maxime" userId="h8urK+L/Qx/WnkqdK7r1KY3/tIryV096anbeSljzTmU=" providerId="None" clId="Web-{8E610E68-A112-4469-B578-B3FD124E67F8}" dt="2025-10-21T19:37:46.099" v="67" actId="20577"/>
          <ac:spMkLst>
            <pc:docMk/>
            <pc:sldMk cId="1154525980" sldId="328"/>
            <ac:spMk id="8" creationId="{CD02096C-A622-A220-8364-9B0C62AC1752}"/>
          </ac:spMkLst>
        </pc:spChg>
      </pc:sldChg>
      <pc:sldChg chg="modSp ord">
        <pc:chgData name="Farnel Maxime" userId="h8urK+L/Qx/WnkqdK7r1KY3/tIryV096anbeSljzTmU=" providerId="None" clId="Web-{8E610E68-A112-4469-B578-B3FD124E67F8}" dt="2025-10-21T19:16:22.570" v="18" actId="20577"/>
        <pc:sldMkLst>
          <pc:docMk/>
          <pc:sldMk cId="662948398" sldId="329"/>
        </pc:sldMkLst>
        <pc:spChg chg="mod">
          <ac:chgData name="Farnel Maxime" userId="h8urK+L/Qx/WnkqdK7r1KY3/tIryV096anbeSljzTmU=" providerId="None" clId="Web-{8E610E68-A112-4469-B578-B3FD124E67F8}" dt="2025-10-21T19:16:22.570" v="18" actId="20577"/>
          <ac:spMkLst>
            <pc:docMk/>
            <pc:sldMk cId="662948398" sldId="329"/>
            <ac:spMk id="8" creationId="{01874639-66ED-11AF-B343-E069F141F101}"/>
          </ac:spMkLst>
        </pc:spChg>
      </pc:sldChg>
      <pc:sldChg chg="add ord">
        <pc:chgData name="Farnel Maxime" userId="h8urK+L/Qx/WnkqdK7r1KY3/tIryV096anbeSljzTmU=" providerId="None" clId="Web-{8E610E68-A112-4469-B578-B3FD124E67F8}" dt="2025-10-21T19:10:22.273" v="3"/>
        <pc:sldMkLst>
          <pc:docMk/>
          <pc:sldMk cId="286364340" sldId="342"/>
        </pc:sldMkLst>
      </pc:sldChg>
      <pc:sldChg chg="add">
        <pc:chgData name="Farnel Maxime" userId="h8urK+L/Qx/WnkqdK7r1KY3/tIryV096anbeSljzTmU=" providerId="None" clId="Web-{8E610E68-A112-4469-B578-B3FD124E67F8}" dt="2025-10-21T19:10:26.195" v="4"/>
        <pc:sldMkLst>
          <pc:docMk/>
          <pc:sldMk cId="731958605" sldId="345"/>
        </pc:sldMkLst>
      </pc:sldChg>
      <pc:sldChg chg="add">
        <pc:chgData name="Farnel Maxime" userId="h8urK+L/Qx/WnkqdK7r1KY3/tIryV096anbeSljzTmU=" providerId="None" clId="Web-{8E610E68-A112-4469-B578-B3FD124E67F8}" dt="2025-10-21T19:10:34.789" v="5"/>
        <pc:sldMkLst>
          <pc:docMk/>
          <pc:sldMk cId="2225941728" sldId="346"/>
        </pc:sldMkLst>
      </pc:sldChg>
      <pc:sldChg chg="add">
        <pc:chgData name="Farnel Maxime" userId="h8urK+L/Qx/WnkqdK7r1KY3/tIryV096anbeSljzTmU=" providerId="None" clId="Web-{8E610E68-A112-4469-B578-B3FD124E67F8}" dt="2025-10-21T19:12:50.601" v="11"/>
        <pc:sldMkLst>
          <pc:docMk/>
          <pc:sldMk cId="1262842615" sldId="347"/>
        </pc:sldMkLst>
      </pc:sldChg>
      <pc:sldChg chg="add">
        <pc:chgData name="Farnel Maxime" userId="h8urK+L/Qx/WnkqdK7r1KY3/tIryV096anbeSljzTmU=" providerId="None" clId="Web-{8E610E68-A112-4469-B578-B3FD124E67F8}" dt="2025-10-21T19:11:57.898" v="6"/>
        <pc:sldMkLst>
          <pc:docMk/>
          <pc:sldMk cId="691448006" sldId="354"/>
        </pc:sldMkLst>
      </pc:sldChg>
      <pc:sldChg chg="add">
        <pc:chgData name="Farnel Maxime" userId="h8urK+L/Qx/WnkqdK7r1KY3/tIryV096anbeSljzTmU=" providerId="None" clId="Web-{8E610E68-A112-4469-B578-B3FD124E67F8}" dt="2025-10-21T19:12:06.445" v="7"/>
        <pc:sldMkLst>
          <pc:docMk/>
          <pc:sldMk cId="1921127817" sldId="355"/>
        </pc:sldMkLst>
      </pc:sldChg>
      <pc:sldChg chg="add del">
        <pc:chgData name="Farnel Maxime" userId="h8urK+L/Qx/WnkqdK7r1KY3/tIryV096anbeSljzTmU=" providerId="None" clId="Web-{8E610E68-A112-4469-B578-B3FD124E67F8}" dt="2025-10-21T19:12:30.805" v="10"/>
        <pc:sldMkLst>
          <pc:docMk/>
          <pc:sldMk cId="2625382999" sldId="356"/>
        </pc:sldMkLst>
      </pc:sldChg>
      <pc:sldChg chg="add">
        <pc:chgData name="Farnel Maxime" userId="h8urK+L/Qx/WnkqdK7r1KY3/tIryV096anbeSljzTmU=" providerId="None" clId="Web-{8E610E68-A112-4469-B578-B3FD124E67F8}" dt="2025-10-21T19:12:22.930" v="9"/>
        <pc:sldMkLst>
          <pc:docMk/>
          <pc:sldMk cId="3801139106" sldId="357"/>
        </pc:sldMkLst>
      </pc:sldChg>
      <pc:sldChg chg="add">
        <pc:chgData name="Farnel Maxime" userId="h8urK+L/Qx/WnkqdK7r1KY3/tIryV096anbeSljzTmU=" providerId="None" clId="Web-{8E610E68-A112-4469-B578-B3FD124E67F8}" dt="2025-10-21T19:12:13.789" v="8"/>
        <pc:sldMkLst>
          <pc:docMk/>
          <pc:sldMk cId="1940558367" sldId="360"/>
        </pc:sldMkLst>
      </pc:sldChg>
      <pc:sldChg chg="add">
        <pc:chgData name="Farnel Maxime" userId="h8urK+L/Qx/WnkqdK7r1KY3/tIryV096anbeSljzTmU=" providerId="None" clId="Web-{8E610E68-A112-4469-B578-B3FD124E67F8}" dt="2025-10-21T19:12:58.773" v="12"/>
        <pc:sldMkLst>
          <pc:docMk/>
          <pc:sldMk cId="3749040652" sldId="361"/>
        </pc:sldMkLst>
      </pc:sldChg>
      <pc:sldChg chg="addSp modSp new del mod modClrScheme chgLayout">
        <pc:chgData name="Farnel Maxime" userId="h8urK+L/Qx/WnkqdK7r1KY3/tIryV096anbeSljzTmU=" providerId="None" clId="Web-{8E610E68-A112-4469-B578-B3FD124E67F8}" dt="2025-10-21T19:15:37.945" v="15"/>
        <pc:sldMkLst>
          <pc:docMk/>
          <pc:sldMk cId="355537189" sldId="362"/>
        </pc:sldMkLst>
        <pc:spChg chg="mod ord">
          <ac:chgData name="Farnel Maxime" userId="h8urK+L/Qx/WnkqdK7r1KY3/tIryV096anbeSljzTmU=" providerId="None" clId="Web-{8E610E68-A112-4469-B578-B3FD124E67F8}" dt="2025-10-21T19:13:12.117" v="14"/>
          <ac:spMkLst>
            <pc:docMk/>
            <pc:sldMk cId="355537189" sldId="362"/>
            <ac:spMk id="2" creationId="{5B7D0B9A-6956-96AE-2119-9F4FF967A14E}"/>
          </ac:spMkLst>
        </pc:spChg>
        <pc:spChg chg="add mod ord">
          <ac:chgData name="Farnel Maxime" userId="h8urK+L/Qx/WnkqdK7r1KY3/tIryV096anbeSljzTmU=" providerId="None" clId="Web-{8E610E68-A112-4469-B578-B3FD124E67F8}" dt="2025-10-21T19:13:12.117" v="14"/>
          <ac:spMkLst>
            <pc:docMk/>
            <pc:sldMk cId="355537189" sldId="362"/>
            <ac:spMk id="3" creationId="{D827A1F1-D253-7AC9-D86B-2CBF68F41A98}"/>
          </ac:spMkLst>
        </pc:spChg>
        <pc:spChg chg="add mod ord">
          <ac:chgData name="Farnel Maxime" userId="h8urK+L/Qx/WnkqdK7r1KY3/tIryV096anbeSljzTmU=" providerId="None" clId="Web-{8E610E68-A112-4469-B578-B3FD124E67F8}" dt="2025-10-21T19:13:12.117" v="14"/>
          <ac:spMkLst>
            <pc:docMk/>
            <pc:sldMk cId="355537189" sldId="362"/>
            <ac:spMk id="4" creationId="{65B5E933-B883-81A7-B80D-86E1349F9051}"/>
          </ac:spMkLst>
        </pc:spChg>
        <pc:spChg chg="add mod ord">
          <ac:chgData name="Farnel Maxime" userId="h8urK+L/Qx/WnkqdK7r1KY3/tIryV096anbeSljzTmU=" providerId="None" clId="Web-{8E610E68-A112-4469-B578-B3FD124E67F8}" dt="2025-10-21T19:13:12.117" v="14"/>
          <ac:spMkLst>
            <pc:docMk/>
            <pc:sldMk cId="355537189" sldId="362"/>
            <ac:spMk id="5" creationId="{03F4D649-1502-30A5-C405-642EB0F56D92}"/>
          </ac:spMkLst>
        </pc:spChg>
        <pc:spChg chg="add mod ord">
          <ac:chgData name="Farnel Maxime" userId="h8urK+L/Qx/WnkqdK7r1KY3/tIryV096anbeSljzTmU=" providerId="None" clId="Web-{8E610E68-A112-4469-B578-B3FD124E67F8}" dt="2025-10-21T19:13:12.117" v="14"/>
          <ac:spMkLst>
            <pc:docMk/>
            <pc:sldMk cId="355537189" sldId="362"/>
            <ac:spMk id="6" creationId="{62F6FF7B-57C5-9826-6D30-75F3ABDA6BF6}"/>
          </ac:spMkLst>
        </pc:spChg>
      </pc:sldChg>
      <pc:sldChg chg="addSp delSp modSp new mod modClrScheme chgLayout">
        <pc:chgData name="Farnel Maxime" userId="h8urK+L/Qx/WnkqdK7r1KY3/tIryV096anbeSljzTmU=" providerId="None" clId="Web-{8E610E68-A112-4469-B578-B3FD124E67F8}" dt="2025-10-21T19:23:09.257" v="29" actId="1076"/>
        <pc:sldMkLst>
          <pc:docMk/>
          <pc:sldMk cId="737384359" sldId="362"/>
        </pc:sldMkLst>
        <pc:spChg chg="del">
          <ac:chgData name="Farnel Maxime" userId="h8urK+L/Qx/WnkqdK7r1KY3/tIryV096anbeSljzTmU=" providerId="None" clId="Web-{8E610E68-A112-4469-B578-B3FD124E67F8}" dt="2025-10-21T19:22:06.679" v="20"/>
          <ac:spMkLst>
            <pc:docMk/>
            <pc:sldMk cId="737384359" sldId="362"/>
            <ac:spMk id="2" creationId="{1ECD69CD-CD1A-60AC-FAA6-27EB7D9B54D8}"/>
          </ac:spMkLst>
        </pc:spChg>
        <pc:spChg chg="add del mod">
          <ac:chgData name="Farnel Maxime" userId="h8urK+L/Qx/WnkqdK7r1KY3/tIryV096anbeSljzTmU=" providerId="None" clId="Web-{8E610E68-A112-4469-B578-B3FD124E67F8}" dt="2025-10-21T19:22:50.617" v="25"/>
          <ac:spMkLst>
            <pc:docMk/>
            <pc:sldMk cId="737384359" sldId="362"/>
            <ac:spMk id="3" creationId="{A7152E9D-3A29-96F8-E536-1712EA6C9E82}"/>
          </ac:spMkLst>
        </pc:spChg>
        <pc:spChg chg="del">
          <ac:chgData name="Farnel Maxime" userId="h8urK+L/Qx/WnkqdK7r1KY3/tIryV096anbeSljzTmU=" providerId="None" clId="Web-{8E610E68-A112-4469-B578-B3FD124E67F8}" dt="2025-10-21T19:22:10.273" v="21"/>
          <ac:spMkLst>
            <pc:docMk/>
            <pc:sldMk cId="737384359" sldId="362"/>
            <ac:spMk id="4" creationId="{BD135D63-B594-09B1-6390-F32D264A2F52}"/>
          </ac:spMkLst>
        </pc:spChg>
        <pc:spChg chg="mod ord">
          <ac:chgData name="Farnel Maxime" userId="h8urK+L/Qx/WnkqdK7r1KY3/tIryV096anbeSljzTmU=" providerId="None" clId="Web-{8E610E68-A112-4469-B578-B3FD124E67F8}" dt="2025-10-21T19:23:04.757" v="28"/>
          <ac:spMkLst>
            <pc:docMk/>
            <pc:sldMk cId="737384359" sldId="362"/>
            <ac:spMk id="5" creationId="{BFD0C9C5-7753-5E84-B47F-4E0643BF84B4}"/>
          </ac:spMkLst>
        </pc:spChg>
        <pc:spChg chg="add del mod ord">
          <ac:chgData name="Farnel Maxime" userId="h8urK+L/Qx/WnkqdK7r1KY3/tIryV096anbeSljzTmU=" providerId="None" clId="Web-{8E610E68-A112-4469-B578-B3FD124E67F8}" dt="2025-10-21T19:22:30.445" v="24"/>
          <ac:spMkLst>
            <pc:docMk/>
            <pc:sldMk cId="737384359" sldId="362"/>
            <ac:spMk id="6" creationId="{8BF6AD87-0FB2-123F-F341-DEA82FE11020}"/>
          </ac:spMkLst>
        </pc:spChg>
        <pc:picChg chg="add mod ord">
          <ac:chgData name="Farnel Maxime" userId="h8urK+L/Qx/WnkqdK7r1KY3/tIryV096anbeSljzTmU=" providerId="None" clId="Web-{8E610E68-A112-4469-B578-B3FD124E67F8}" dt="2025-10-21T19:23:09.257" v="29" actId="1076"/>
          <ac:picMkLst>
            <pc:docMk/>
            <pc:sldMk cId="737384359" sldId="362"/>
            <ac:picMk id="7" creationId="{A22DE922-5633-80C3-2941-C1B5383810EE}"/>
          </ac:picMkLst>
        </pc:picChg>
      </pc:sldChg>
      <pc:sldChg chg="modSp add replId">
        <pc:chgData name="Farnel Maxime" userId="h8urK+L/Qx/WnkqdK7r1KY3/tIryV096anbeSljzTmU=" providerId="None" clId="Web-{8E610E68-A112-4469-B578-B3FD124E67F8}" dt="2025-10-21T19:35:30.490" v="53" actId="14100"/>
        <pc:sldMkLst>
          <pc:docMk/>
          <pc:sldMk cId="2772347002" sldId="363"/>
        </pc:sldMkLst>
        <pc:picChg chg="mod">
          <ac:chgData name="Farnel Maxime" userId="h8urK+L/Qx/WnkqdK7r1KY3/tIryV096anbeSljzTmU=" providerId="None" clId="Web-{8E610E68-A112-4469-B578-B3FD124E67F8}" dt="2025-10-21T19:35:30.490" v="53" actId="14100"/>
          <ac:picMkLst>
            <pc:docMk/>
            <pc:sldMk cId="2772347002" sldId="363"/>
            <ac:picMk id="7" creationId="{91A63E59-F503-D00E-291C-34220588A42B}"/>
          </ac:picMkLst>
        </pc:picChg>
      </pc:sldChg>
      <pc:sldChg chg="modSp add replId">
        <pc:chgData name="Farnel Maxime" userId="h8urK+L/Qx/WnkqdK7r1KY3/tIryV096anbeSljzTmU=" providerId="None" clId="Web-{8E610E68-A112-4469-B578-B3FD124E67F8}" dt="2025-10-21T19:35:17.865" v="50" actId="14100"/>
        <pc:sldMkLst>
          <pc:docMk/>
          <pc:sldMk cId="587711461" sldId="364"/>
        </pc:sldMkLst>
        <pc:picChg chg="mod">
          <ac:chgData name="Farnel Maxime" userId="h8urK+L/Qx/WnkqdK7r1KY3/tIryV096anbeSljzTmU=" providerId="None" clId="Web-{8E610E68-A112-4469-B578-B3FD124E67F8}" dt="2025-10-21T19:35:17.865" v="50" actId="14100"/>
          <ac:picMkLst>
            <pc:docMk/>
            <pc:sldMk cId="587711461" sldId="364"/>
            <ac:picMk id="7" creationId="{7C873E79-4314-5D66-462C-738A982BD147}"/>
          </ac:picMkLst>
        </pc:picChg>
      </pc:sldChg>
      <pc:sldChg chg="modSp add replId">
        <pc:chgData name="Farnel Maxime" userId="h8urK+L/Qx/WnkqdK7r1KY3/tIryV096anbeSljzTmU=" providerId="None" clId="Web-{8E610E68-A112-4469-B578-B3FD124E67F8}" dt="2025-10-21T19:36:33.599" v="57" actId="1076"/>
        <pc:sldMkLst>
          <pc:docMk/>
          <pc:sldMk cId="2333319808" sldId="365"/>
        </pc:sldMkLst>
        <pc:picChg chg="mod">
          <ac:chgData name="Farnel Maxime" userId="h8urK+L/Qx/WnkqdK7r1KY3/tIryV096anbeSljzTmU=" providerId="None" clId="Web-{8E610E68-A112-4469-B578-B3FD124E67F8}" dt="2025-10-21T19:36:33.599" v="57" actId="1076"/>
          <ac:picMkLst>
            <pc:docMk/>
            <pc:sldMk cId="2333319808" sldId="365"/>
            <ac:picMk id="7" creationId="{D2CC5CBC-F8A4-1386-CC42-6C1F5A26ACB2}"/>
          </ac:picMkLst>
        </pc:picChg>
      </pc:sldChg>
      <pc:sldChg chg="modSp add replId">
        <pc:chgData name="Farnel Maxime" userId="h8urK+L/Qx/WnkqdK7r1KY3/tIryV096anbeSljzTmU=" providerId="None" clId="Web-{8E610E68-A112-4469-B578-B3FD124E67F8}" dt="2025-10-21T19:36:55.037" v="60" actId="1076"/>
        <pc:sldMkLst>
          <pc:docMk/>
          <pc:sldMk cId="2976671776" sldId="366"/>
        </pc:sldMkLst>
        <pc:picChg chg="mod">
          <ac:chgData name="Farnel Maxime" userId="h8urK+L/Qx/WnkqdK7r1KY3/tIryV096anbeSljzTmU=" providerId="None" clId="Web-{8E610E68-A112-4469-B578-B3FD124E67F8}" dt="2025-10-21T19:36:55.037" v="60" actId="1076"/>
          <ac:picMkLst>
            <pc:docMk/>
            <pc:sldMk cId="2976671776" sldId="366"/>
            <ac:picMk id="7" creationId="{6685525A-91FC-48B2-A25C-F6260E9D3A7B}"/>
          </ac:picMkLst>
        </pc:picChg>
      </pc:sldChg>
      <pc:sldChg chg="modSp add replId">
        <pc:chgData name="Farnel Maxime" userId="h8urK+L/Qx/WnkqdK7r1KY3/tIryV096anbeSljzTmU=" providerId="None" clId="Web-{8E610E68-A112-4469-B578-B3FD124E67F8}" dt="2025-10-21T19:37:28.412" v="64" actId="1076"/>
        <pc:sldMkLst>
          <pc:docMk/>
          <pc:sldMk cId="1409988861" sldId="367"/>
        </pc:sldMkLst>
        <pc:picChg chg="mod">
          <ac:chgData name="Farnel Maxime" userId="h8urK+L/Qx/WnkqdK7r1KY3/tIryV096anbeSljzTmU=" providerId="None" clId="Web-{8E610E68-A112-4469-B578-B3FD124E67F8}" dt="2025-10-21T19:37:28.412" v="64" actId="1076"/>
          <ac:picMkLst>
            <pc:docMk/>
            <pc:sldMk cId="1409988861" sldId="367"/>
            <ac:picMk id="7" creationId="{1118ABA3-8DAE-2E72-186E-B25556B1B73F}"/>
          </ac:picMkLst>
        </pc:picChg>
      </pc:sldChg>
      <pc:sldChg chg="modSp add replId">
        <pc:chgData name="Farnel Maxime" userId="h8urK+L/Qx/WnkqdK7r1KY3/tIryV096anbeSljzTmU=" providerId="None" clId="Web-{8E610E68-A112-4469-B578-B3FD124E67F8}" dt="2025-10-21T19:37:42.396" v="66" actId="20577"/>
        <pc:sldMkLst>
          <pc:docMk/>
          <pc:sldMk cId="1036827590" sldId="368"/>
        </pc:sldMkLst>
        <pc:spChg chg="mod">
          <ac:chgData name="Farnel Maxime" userId="h8urK+L/Qx/WnkqdK7r1KY3/tIryV096anbeSljzTmU=" providerId="None" clId="Web-{8E610E68-A112-4469-B578-B3FD124E67F8}" dt="2025-10-21T19:37:42.396" v="66" actId="20577"/>
          <ac:spMkLst>
            <pc:docMk/>
            <pc:sldMk cId="1036827590" sldId="368"/>
            <ac:spMk id="8" creationId="{F674A18B-C393-0E64-E926-81E0EB485A1F}"/>
          </ac:spMkLst>
        </pc:spChg>
      </pc:sldChg>
      <pc:sldChg chg="delSp modSp add mod modClrScheme chgLayout">
        <pc:chgData name="Farnel Maxime" userId="h8urK+L/Qx/WnkqdK7r1KY3/tIryV096anbeSljzTmU=" providerId="None" clId="Web-{8E610E68-A112-4469-B578-B3FD124E67F8}" dt="2025-10-21T19:38:18.161" v="69"/>
        <pc:sldMkLst>
          <pc:docMk/>
          <pc:sldMk cId="1062619266" sldId="369"/>
        </pc:sldMkLst>
        <pc:spChg chg="del">
          <ac:chgData name="Farnel Maxime" userId="h8urK+L/Qx/WnkqdK7r1KY3/tIryV096anbeSljzTmU=" providerId="None" clId="Web-{8E610E68-A112-4469-B578-B3FD124E67F8}" dt="2025-10-21T19:38:18.161" v="69"/>
          <ac:spMkLst>
            <pc:docMk/>
            <pc:sldMk cId="1062619266" sldId="369"/>
            <ac:spMk id="2" creationId="{755BE4BA-DBAE-EA4B-5817-53C72DF35048}"/>
          </ac:spMkLst>
        </pc:spChg>
        <pc:spChg chg="mod ord">
          <ac:chgData name="Farnel Maxime" userId="h8urK+L/Qx/WnkqdK7r1KY3/tIryV096anbeSljzTmU=" providerId="None" clId="Web-{8E610E68-A112-4469-B578-B3FD124E67F8}" dt="2025-10-21T19:38:18.161" v="69"/>
          <ac:spMkLst>
            <pc:docMk/>
            <pc:sldMk cId="1062619266" sldId="369"/>
            <ac:spMk id="3" creationId="{24DD87B2-4512-BECE-8F53-654EBE802C19}"/>
          </ac:spMkLst>
        </pc:spChg>
      </pc:sldChg>
      <pc:sldMasterChg chg="addSldLayout">
        <pc:chgData name="Farnel Maxime" userId="h8urK+L/Qx/WnkqdK7r1KY3/tIryV096anbeSljzTmU=" providerId="None" clId="Web-{8E610E68-A112-4469-B578-B3FD124E67F8}" dt="2025-10-21T19:38:08.849" v="68"/>
        <pc:sldMasterMkLst>
          <pc:docMk/>
          <pc:sldMasterMk cId="3313840794" sldId="2147483791"/>
        </pc:sldMasterMkLst>
        <pc:sldLayoutChg chg="add">
          <pc:chgData name="Farnel Maxime" userId="h8urK+L/Qx/WnkqdK7r1KY3/tIryV096anbeSljzTmU=" providerId="None" clId="Web-{8E610E68-A112-4469-B578-B3FD124E67F8}" dt="2025-10-21T19:10:34.789" v="5"/>
          <pc:sldLayoutMkLst>
            <pc:docMk/>
            <pc:sldMasterMk cId="3313840794" sldId="2147483791"/>
            <pc:sldLayoutMk cId="4112978098" sldId="2147483804"/>
          </pc:sldLayoutMkLst>
        </pc:sldLayoutChg>
        <pc:sldLayoutChg chg="add">
          <pc:chgData name="Farnel Maxime" userId="h8urK+L/Qx/WnkqdK7r1KY3/tIryV096anbeSljzTmU=" providerId="None" clId="Web-{8E610E68-A112-4469-B578-B3FD124E67F8}" dt="2025-10-21T19:11:57.898" v="6"/>
          <pc:sldLayoutMkLst>
            <pc:docMk/>
            <pc:sldMasterMk cId="3313840794" sldId="2147483791"/>
            <pc:sldLayoutMk cId="2075775407" sldId="2147483805"/>
          </pc:sldLayoutMkLst>
        </pc:sldLayoutChg>
        <pc:sldLayoutChg chg="add">
          <pc:chgData name="Farnel Maxime" userId="h8urK+L/Qx/WnkqdK7r1KY3/tIryV096anbeSljzTmU=" providerId="None" clId="Web-{8E610E68-A112-4469-B578-B3FD124E67F8}" dt="2025-10-21T19:12:58.773" v="12"/>
          <pc:sldLayoutMkLst>
            <pc:docMk/>
            <pc:sldMasterMk cId="3313840794" sldId="2147483791"/>
            <pc:sldLayoutMk cId="1593328528" sldId="2147483806"/>
          </pc:sldLayoutMkLst>
        </pc:sldLayoutChg>
        <pc:sldLayoutChg chg="add">
          <pc:chgData name="Farnel Maxime" userId="h8urK+L/Qx/WnkqdK7r1KY3/tIryV096anbeSljzTmU=" providerId="None" clId="Web-{8E610E68-A112-4469-B578-B3FD124E67F8}" dt="2025-10-21T19:38:08.849" v="68"/>
          <pc:sldLayoutMkLst>
            <pc:docMk/>
            <pc:sldMasterMk cId="3313840794" sldId="2147483791"/>
            <pc:sldLayoutMk cId="1003859472" sldId="2147483807"/>
          </pc:sldLayoutMkLst>
        </pc:sldLayoutChg>
      </pc:sldMasterChg>
    </pc:docChg>
  </pc:docChgLst>
  <pc:docChgLst>
    <pc:chgData name="Farnel Maxime" userId="h8urK+L/Qx/WnkqdK7r1KY3/tIryV096anbeSljzTmU=" providerId="None" clId="Web-{4865E858-6A3F-49E1-8495-B55B7AE9B857}"/>
    <pc:docChg chg="modSld">
      <pc:chgData name="Farnel Maxime" userId="h8urK+L/Qx/WnkqdK7r1KY3/tIryV096anbeSljzTmU=" providerId="None" clId="Web-{4865E858-6A3F-49E1-8495-B55B7AE9B857}" dt="2025-10-21T19:50:33.519" v="33" actId="14100"/>
      <pc:docMkLst>
        <pc:docMk/>
      </pc:docMkLst>
      <pc:sldChg chg="addSp delSp modSp">
        <pc:chgData name="Farnel Maxime" userId="h8urK+L/Qx/WnkqdK7r1KY3/tIryV096anbeSljzTmU=" providerId="None" clId="Web-{4865E858-6A3F-49E1-8495-B55B7AE9B857}" dt="2025-10-21T19:50:33.519" v="33" actId="14100"/>
        <pc:sldMkLst>
          <pc:docMk/>
          <pc:sldMk cId="2390746641" sldId="286"/>
        </pc:sldMkLst>
        <pc:spChg chg="add mod">
          <ac:chgData name="Farnel Maxime" userId="h8urK+L/Qx/WnkqdK7r1KY3/tIryV096anbeSljzTmU=" providerId="None" clId="Web-{4865E858-6A3F-49E1-8495-B55B7AE9B857}" dt="2025-10-21T19:50:33.519" v="33" actId="14100"/>
          <ac:spMkLst>
            <pc:docMk/>
            <pc:sldMk cId="2390746641" sldId="286"/>
            <ac:spMk id="27" creationId="{11E4E564-6255-555E-1118-2F80E4D8A1CF}"/>
          </ac:spMkLst>
        </pc:spChg>
        <pc:spChg chg="add del">
          <ac:chgData name="Farnel Maxime" userId="h8urK+L/Qx/WnkqdK7r1KY3/tIryV096anbeSljzTmU=" providerId="None" clId="Web-{4865E858-6A3F-49E1-8495-B55B7AE9B857}" dt="2025-10-21T19:49:15.750" v="19"/>
          <ac:spMkLst>
            <pc:docMk/>
            <pc:sldMk cId="2390746641" sldId="286"/>
            <ac:spMk id="29" creationId="{8CD6A73C-5E55-B52E-C29D-87DF26B65571}"/>
          </ac:spMkLst>
        </pc:spChg>
      </pc:sldChg>
    </pc:docChg>
  </pc:docChgLst>
  <pc:docChgLst>
    <pc:chgData name="Farnel Maxime" userId="h8urK+L/Qx/WnkqdK7r1KY3/tIryV096anbeSljzTmU=" providerId="None" clId="Web-{7E8D4A54-53C7-462D-A792-C2B9EEA8635E}"/>
    <pc:docChg chg="modSld">
      <pc:chgData name="Farnel Maxime" userId="h8urK+L/Qx/WnkqdK7r1KY3/tIryV096anbeSljzTmU=" providerId="None" clId="Web-{7E8D4A54-53C7-462D-A792-C2B9EEA8635E}" dt="2025-10-15T18:19:55.756" v="2"/>
      <pc:docMkLst>
        <pc:docMk/>
      </pc:docMkLst>
      <pc:sldChg chg="mod modShow">
        <pc:chgData name="Farnel Maxime" userId="h8urK+L/Qx/WnkqdK7r1KY3/tIryV096anbeSljzTmU=" providerId="None" clId="Web-{7E8D4A54-53C7-462D-A792-C2B9EEA8635E}" dt="2025-10-15T18:19:55.741" v="1"/>
        <pc:sldMkLst>
          <pc:docMk/>
          <pc:sldMk cId="4045996994" sldId="327"/>
        </pc:sldMkLst>
      </pc:sldChg>
      <pc:sldChg chg="mod modShow">
        <pc:chgData name="Farnel Maxime" userId="h8urK+L/Qx/WnkqdK7r1KY3/tIryV096anbeSljzTmU=" providerId="None" clId="Web-{7E8D4A54-53C7-462D-A792-C2B9EEA8635E}" dt="2025-10-15T18:19:55.725" v="0"/>
        <pc:sldMkLst>
          <pc:docMk/>
          <pc:sldMk cId="1154525980" sldId="328"/>
        </pc:sldMkLst>
      </pc:sldChg>
      <pc:sldChg chg="mod modShow">
        <pc:chgData name="Farnel Maxime" userId="h8urK+L/Qx/WnkqdK7r1KY3/tIryV096anbeSljzTmU=" providerId="None" clId="Web-{7E8D4A54-53C7-462D-A792-C2B9EEA8635E}" dt="2025-10-15T18:19:55.756" v="2"/>
        <pc:sldMkLst>
          <pc:docMk/>
          <pc:sldMk cId="662948398" sldId="329"/>
        </pc:sldMkLst>
      </pc:sldChg>
    </pc:docChg>
  </pc:docChgLst>
  <pc:docChgLst>
    <pc:chgData name="Farnel Maxime" userId="h8urK+L/Qx/WnkqdK7r1KY3/tIryV096anbeSljzTmU=" providerId="None" clId="Web-{155FB3E5-449B-42A3-B160-0A3117F634DE}"/>
    <pc:docChg chg="delSld modSld">
      <pc:chgData name="Farnel Maxime" userId="h8urK+L/Qx/WnkqdK7r1KY3/tIryV096anbeSljzTmU=" providerId="None" clId="Web-{155FB3E5-449B-42A3-B160-0A3117F634DE}" dt="2025-10-21T19:46:54.859" v="10"/>
      <pc:docMkLst>
        <pc:docMk/>
      </pc:docMkLst>
      <pc:sldChg chg="modSp">
        <pc:chgData name="Farnel Maxime" userId="h8urK+L/Qx/WnkqdK7r1KY3/tIryV096anbeSljzTmU=" providerId="None" clId="Web-{155FB3E5-449B-42A3-B160-0A3117F634DE}" dt="2025-10-21T19:45:15.031" v="0" actId="20577"/>
        <pc:sldMkLst>
          <pc:docMk/>
          <pc:sldMk cId="4045996994" sldId="327"/>
        </pc:sldMkLst>
        <pc:spChg chg="mod">
          <ac:chgData name="Farnel Maxime" userId="h8urK+L/Qx/WnkqdK7r1KY3/tIryV096anbeSljzTmU=" providerId="None" clId="Web-{155FB3E5-449B-42A3-B160-0A3117F634DE}" dt="2025-10-21T19:45:15.031" v="0" actId="20577"/>
          <ac:spMkLst>
            <pc:docMk/>
            <pc:sldMk cId="4045996994" sldId="327"/>
            <ac:spMk id="8" creationId="{7C88124F-1699-8063-AE77-099047C8557B}"/>
          </ac:spMkLst>
        </pc:spChg>
      </pc:sldChg>
      <pc:sldChg chg="modSp">
        <pc:chgData name="Farnel Maxime" userId="h8urK+L/Qx/WnkqdK7r1KY3/tIryV096anbeSljzTmU=" providerId="None" clId="Web-{155FB3E5-449B-42A3-B160-0A3117F634DE}" dt="2025-10-21T19:45:28.656" v="1" actId="20577"/>
        <pc:sldMkLst>
          <pc:docMk/>
          <pc:sldMk cId="1154525980" sldId="328"/>
        </pc:sldMkLst>
        <pc:spChg chg="mod">
          <ac:chgData name="Farnel Maxime" userId="h8urK+L/Qx/WnkqdK7r1KY3/tIryV096anbeSljzTmU=" providerId="None" clId="Web-{155FB3E5-449B-42A3-B160-0A3117F634DE}" dt="2025-10-21T19:45:28.656" v="1" actId="20577"/>
          <ac:spMkLst>
            <pc:docMk/>
            <pc:sldMk cId="1154525980" sldId="328"/>
            <ac:spMk id="8" creationId="{CD02096C-A622-A220-8364-9B0C62AC1752}"/>
          </ac:spMkLst>
        </pc:spChg>
      </pc:sldChg>
      <pc:sldChg chg="modSp mod modClrScheme chgLayout">
        <pc:chgData name="Farnel Maxime" userId="h8urK+L/Qx/WnkqdK7r1KY3/tIryV096anbeSljzTmU=" providerId="None" clId="Web-{155FB3E5-449B-42A3-B160-0A3117F634DE}" dt="2025-10-21T19:46:54.859" v="10"/>
        <pc:sldMkLst>
          <pc:docMk/>
          <pc:sldMk cId="2225941728" sldId="346"/>
        </pc:sldMkLst>
        <pc:spChg chg="mod ord">
          <ac:chgData name="Farnel Maxime" userId="h8urK+L/Qx/WnkqdK7r1KY3/tIryV096anbeSljzTmU=" providerId="None" clId="Web-{155FB3E5-449B-42A3-B160-0A3117F634DE}" dt="2025-10-21T19:46:54.859" v="10"/>
          <ac:spMkLst>
            <pc:docMk/>
            <pc:sldMk cId="2225941728" sldId="346"/>
            <ac:spMk id="2" creationId="{CE6FADE8-17FF-CE84-E640-E897A41A8239}"/>
          </ac:spMkLst>
        </pc:spChg>
        <pc:spChg chg="mod ord">
          <ac:chgData name="Farnel Maxime" userId="h8urK+L/Qx/WnkqdK7r1KY3/tIryV096anbeSljzTmU=" providerId="None" clId="Web-{155FB3E5-449B-42A3-B160-0A3117F634DE}" dt="2025-10-21T19:46:54.859" v="10"/>
          <ac:spMkLst>
            <pc:docMk/>
            <pc:sldMk cId="2225941728" sldId="346"/>
            <ac:spMk id="3" creationId="{C280C1CE-29B0-0280-D2D8-A91E28691AE1}"/>
          </ac:spMkLst>
        </pc:spChg>
      </pc:sldChg>
      <pc:sldChg chg="modSp mod modClrScheme chgLayout">
        <pc:chgData name="Farnel Maxime" userId="h8urK+L/Qx/WnkqdK7r1KY3/tIryV096anbeSljzTmU=" providerId="None" clId="Web-{155FB3E5-449B-42A3-B160-0A3117F634DE}" dt="2025-10-21T19:46:11.046" v="4"/>
        <pc:sldMkLst>
          <pc:docMk/>
          <pc:sldMk cId="1262842615" sldId="347"/>
        </pc:sldMkLst>
        <pc:spChg chg="mod ord">
          <ac:chgData name="Farnel Maxime" userId="h8urK+L/Qx/WnkqdK7r1KY3/tIryV096anbeSljzTmU=" providerId="None" clId="Web-{155FB3E5-449B-42A3-B160-0A3117F634DE}" dt="2025-10-21T19:46:11.046" v="4"/>
          <ac:spMkLst>
            <pc:docMk/>
            <pc:sldMk cId="1262842615" sldId="347"/>
            <ac:spMk id="2" creationId="{CE6FADE8-17FF-CE84-E640-E897A41A8239}"/>
          </ac:spMkLst>
        </pc:spChg>
        <pc:spChg chg="mod ord">
          <ac:chgData name="Farnel Maxime" userId="h8urK+L/Qx/WnkqdK7r1KY3/tIryV096anbeSljzTmU=" providerId="None" clId="Web-{155FB3E5-449B-42A3-B160-0A3117F634DE}" dt="2025-10-21T19:46:11.046" v="4"/>
          <ac:spMkLst>
            <pc:docMk/>
            <pc:sldMk cId="1262842615" sldId="347"/>
            <ac:spMk id="3" creationId="{C280C1CE-29B0-0280-D2D8-A91E28691AE1}"/>
          </ac:spMkLst>
        </pc:spChg>
      </pc:sldChg>
      <pc:sldChg chg="mod modClrScheme chgLayout">
        <pc:chgData name="Farnel Maxime" userId="h8urK+L/Qx/WnkqdK7r1KY3/tIryV096anbeSljzTmU=" providerId="None" clId="Web-{155FB3E5-449B-42A3-B160-0A3117F634DE}" dt="2025-10-21T19:46:38.140" v="8"/>
        <pc:sldMkLst>
          <pc:docMk/>
          <pc:sldMk cId="1921127817" sldId="355"/>
        </pc:sldMkLst>
      </pc:sldChg>
      <pc:sldChg chg="mod modClrScheme chgLayout">
        <pc:chgData name="Farnel Maxime" userId="h8urK+L/Qx/WnkqdK7r1KY3/tIryV096anbeSljzTmU=" providerId="None" clId="Web-{155FB3E5-449B-42A3-B160-0A3117F634DE}" dt="2025-10-21T19:46:16.765" v="5"/>
        <pc:sldMkLst>
          <pc:docMk/>
          <pc:sldMk cId="2625382999" sldId="356"/>
        </pc:sldMkLst>
      </pc:sldChg>
      <pc:sldChg chg="mod modClrScheme chgLayout">
        <pc:chgData name="Farnel Maxime" userId="h8urK+L/Qx/WnkqdK7r1KY3/tIryV096anbeSljzTmU=" providerId="None" clId="Web-{155FB3E5-449B-42A3-B160-0A3117F634DE}" dt="2025-10-21T19:46:32.484" v="7"/>
        <pc:sldMkLst>
          <pc:docMk/>
          <pc:sldMk cId="3801139106" sldId="357"/>
        </pc:sldMkLst>
      </pc:sldChg>
      <pc:sldChg chg="mod modClrScheme chgLayout">
        <pc:chgData name="Farnel Maxime" userId="h8urK+L/Qx/WnkqdK7r1KY3/tIryV096anbeSljzTmU=" providerId="None" clId="Web-{155FB3E5-449B-42A3-B160-0A3117F634DE}" dt="2025-10-21T19:46:25.531" v="6"/>
        <pc:sldMkLst>
          <pc:docMk/>
          <pc:sldMk cId="1940558367" sldId="360"/>
        </pc:sldMkLst>
      </pc:sldChg>
      <pc:sldChg chg="mod modClrScheme chgLayout">
        <pc:chgData name="Farnel Maxime" userId="h8urK+L/Qx/WnkqdK7r1KY3/tIryV096anbeSljzTmU=" providerId="None" clId="Web-{155FB3E5-449B-42A3-B160-0A3117F634DE}" dt="2025-10-21T19:46:02.703" v="3"/>
        <pc:sldMkLst>
          <pc:docMk/>
          <pc:sldMk cId="3749040652" sldId="361"/>
        </pc:sldMkLst>
      </pc:sldChg>
      <pc:sldChg chg="del">
        <pc:chgData name="Farnel Maxime" userId="h8urK+L/Qx/WnkqdK7r1KY3/tIryV096anbeSljzTmU=" providerId="None" clId="Web-{155FB3E5-449B-42A3-B160-0A3117F634DE}" dt="2025-10-21T19:45:36.812" v="2"/>
        <pc:sldMkLst>
          <pc:docMk/>
          <pc:sldMk cId="1036827590" sldId="368"/>
        </pc:sldMkLst>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ED5BA8-9AFA-4DDF-9303-5E6A393B0AB9}"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8D73FA57-0D1D-4304-A0A4-9456A495E4A6}">
      <dgm:prSet custT="1"/>
      <dgm:spPr/>
      <dgm:t>
        <a:bodyPr/>
        <a:lstStyle/>
        <a:p>
          <a:r>
            <a:rPr lang="en-US" sz="3200" dirty="0">
              <a:solidFill>
                <a:schemeClr val="tx1"/>
              </a:solidFill>
              <a:latin typeface="+mj-lt"/>
            </a:rPr>
            <a:t>Actionable Intelligence for Social Policy (AISP) </a:t>
          </a:r>
          <a:endParaRPr lang="en-US" sz="3200" dirty="0">
            <a:solidFill>
              <a:schemeClr val="tx1"/>
            </a:solidFill>
          </a:endParaRPr>
        </a:p>
      </dgm:t>
    </dgm:pt>
    <dgm:pt modelId="{1C450085-48A6-4242-9AF5-1DD83887FB6F}" type="parTrans" cxnId="{B12F9610-AA6E-4AFE-8109-29B65EB496E2}">
      <dgm:prSet/>
      <dgm:spPr/>
      <dgm:t>
        <a:bodyPr/>
        <a:lstStyle/>
        <a:p>
          <a:endParaRPr lang="en-US"/>
        </a:p>
      </dgm:t>
    </dgm:pt>
    <dgm:pt modelId="{14BD972E-6473-404F-B8CC-6A07A33A6A78}" type="sibTrans" cxnId="{B12F9610-AA6E-4AFE-8109-29B65EB496E2}">
      <dgm:prSet/>
      <dgm:spPr/>
      <dgm:t>
        <a:bodyPr/>
        <a:lstStyle/>
        <a:p>
          <a:endParaRPr lang="en-US"/>
        </a:p>
      </dgm:t>
    </dgm:pt>
    <dgm:pt modelId="{D5460646-DE6A-4089-B1CD-B3812A62CA4B}">
      <dgm:prSet custT="1"/>
      <dgm:spPr/>
      <dgm:t>
        <a:bodyPr/>
        <a:lstStyle/>
        <a:p>
          <a:r>
            <a:rPr lang="en-US" sz="3200" dirty="0">
              <a:solidFill>
                <a:schemeClr val="tx1"/>
              </a:solidFill>
              <a:latin typeface="+mj-lt"/>
            </a:rPr>
            <a:t>Data Quality Campaign (DQC)</a:t>
          </a:r>
          <a:endParaRPr lang="en-US" sz="3200" dirty="0">
            <a:solidFill>
              <a:schemeClr val="tx1"/>
            </a:solidFill>
          </a:endParaRPr>
        </a:p>
      </dgm:t>
    </dgm:pt>
    <dgm:pt modelId="{A8D65AC1-D730-488F-8F30-5420A3185BAA}" type="parTrans" cxnId="{82F6C311-3469-4C90-B0EE-4EB36A4F2DB0}">
      <dgm:prSet/>
      <dgm:spPr/>
      <dgm:t>
        <a:bodyPr/>
        <a:lstStyle/>
        <a:p>
          <a:endParaRPr lang="en-US"/>
        </a:p>
      </dgm:t>
    </dgm:pt>
    <dgm:pt modelId="{862B3286-9CCC-4D39-94E2-30D632FABE8E}" type="sibTrans" cxnId="{82F6C311-3469-4C90-B0EE-4EB36A4F2DB0}">
      <dgm:prSet/>
      <dgm:spPr/>
      <dgm:t>
        <a:bodyPr/>
        <a:lstStyle/>
        <a:p>
          <a:endParaRPr lang="en-US"/>
        </a:p>
      </dgm:t>
    </dgm:pt>
    <dgm:pt modelId="{5419CDA1-87AA-48FA-B36C-8FBA42413E56}">
      <dgm:prSet custT="1"/>
      <dgm:spPr/>
      <dgm:t>
        <a:bodyPr/>
        <a:lstStyle/>
        <a:p>
          <a:r>
            <a:rPr lang="en-US" sz="3200" dirty="0">
              <a:solidFill>
                <a:schemeClr val="tx1"/>
              </a:solidFill>
              <a:latin typeface="+mj-lt"/>
            </a:rPr>
            <a:t>Education Commission for the States (ECS) </a:t>
          </a:r>
          <a:endParaRPr lang="en-US" sz="3200" dirty="0">
            <a:solidFill>
              <a:schemeClr val="tx1"/>
            </a:solidFill>
          </a:endParaRPr>
        </a:p>
      </dgm:t>
    </dgm:pt>
    <dgm:pt modelId="{B7CB2BEC-47CA-403D-9267-9FAAA9523CEE}" type="parTrans" cxnId="{D9A0A7CD-0B5F-457A-844A-A86B967F5C4F}">
      <dgm:prSet/>
      <dgm:spPr/>
      <dgm:t>
        <a:bodyPr/>
        <a:lstStyle/>
        <a:p>
          <a:endParaRPr lang="en-US"/>
        </a:p>
      </dgm:t>
    </dgm:pt>
    <dgm:pt modelId="{0BDC4EFA-BF76-42A4-87AE-2ADE4E51C169}" type="sibTrans" cxnId="{D9A0A7CD-0B5F-457A-844A-A86B967F5C4F}">
      <dgm:prSet/>
      <dgm:spPr/>
      <dgm:t>
        <a:bodyPr/>
        <a:lstStyle/>
        <a:p>
          <a:endParaRPr lang="en-US"/>
        </a:p>
      </dgm:t>
    </dgm:pt>
    <dgm:pt modelId="{6E3D4762-A04D-43D3-921F-418F79DFB8D1}">
      <dgm:prSet custT="1"/>
      <dgm:spPr/>
      <dgm:t>
        <a:bodyPr/>
        <a:lstStyle/>
        <a:p>
          <a:r>
            <a:rPr lang="en-US" sz="3200" dirty="0">
              <a:solidFill>
                <a:schemeClr val="tx1"/>
              </a:solidFill>
              <a:latin typeface="+mj-lt"/>
            </a:rPr>
            <a:t>WestEd’s Data Integration Support Center (DISC)</a:t>
          </a:r>
          <a:endParaRPr lang="en-US" sz="3200" dirty="0">
            <a:solidFill>
              <a:schemeClr val="tx1"/>
            </a:solidFill>
          </a:endParaRPr>
        </a:p>
      </dgm:t>
    </dgm:pt>
    <dgm:pt modelId="{B88487A9-06FB-452C-B285-0B20F00590EF}" type="parTrans" cxnId="{0B3ED964-E8BE-4E90-84EF-46B2E21CCD15}">
      <dgm:prSet/>
      <dgm:spPr/>
      <dgm:t>
        <a:bodyPr/>
        <a:lstStyle/>
        <a:p>
          <a:endParaRPr lang="en-US"/>
        </a:p>
      </dgm:t>
    </dgm:pt>
    <dgm:pt modelId="{EC37311C-A40C-45AE-B689-619D4C923632}" type="sibTrans" cxnId="{0B3ED964-E8BE-4E90-84EF-46B2E21CCD15}">
      <dgm:prSet/>
      <dgm:spPr/>
      <dgm:t>
        <a:bodyPr/>
        <a:lstStyle/>
        <a:p>
          <a:endParaRPr lang="en-US"/>
        </a:p>
      </dgm:t>
    </dgm:pt>
    <dgm:pt modelId="{380CA996-DD0B-44B9-8ADD-E00172DD34CA}" type="pres">
      <dgm:prSet presAssocID="{19ED5BA8-9AFA-4DDF-9303-5E6A393B0AB9}" presName="vert0" presStyleCnt="0">
        <dgm:presLayoutVars>
          <dgm:dir/>
          <dgm:animOne val="branch"/>
          <dgm:animLvl val="lvl"/>
        </dgm:presLayoutVars>
      </dgm:prSet>
      <dgm:spPr/>
    </dgm:pt>
    <dgm:pt modelId="{F091E947-3B12-4C9A-A8E5-95D218B23BA4}" type="pres">
      <dgm:prSet presAssocID="{8D73FA57-0D1D-4304-A0A4-9456A495E4A6}" presName="thickLine" presStyleLbl="alignNode1" presStyleIdx="0" presStyleCnt="4"/>
      <dgm:spPr/>
    </dgm:pt>
    <dgm:pt modelId="{3A484762-439D-40EB-9232-670599A0276F}" type="pres">
      <dgm:prSet presAssocID="{8D73FA57-0D1D-4304-A0A4-9456A495E4A6}" presName="horz1" presStyleCnt="0"/>
      <dgm:spPr/>
    </dgm:pt>
    <dgm:pt modelId="{C314B063-45FC-41B4-BB0B-729FA577880D}" type="pres">
      <dgm:prSet presAssocID="{8D73FA57-0D1D-4304-A0A4-9456A495E4A6}" presName="tx1" presStyleLbl="revTx" presStyleIdx="0" presStyleCnt="4"/>
      <dgm:spPr/>
    </dgm:pt>
    <dgm:pt modelId="{32F128BC-AF80-42D2-9817-0B775E44513B}" type="pres">
      <dgm:prSet presAssocID="{8D73FA57-0D1D-4304-A0A4-9456A495E4A6}" presName="vert1" presStyleCnt="0"/>
      <dgm:spPr/>
    </dgm:pt>
    <dgm:pt modelId="{FDDB64EF-8935-4D96-8AEA-1A92A6835F42}" type="pres">
      <dgm:prSet presAssocID="{D5460646-DE6A-4089-B1CD-B3812A62CA4B}" presName="thickLine" presStyleLbl="alignNode1" presStyleIdx="1" presStyleCnt="4"/>
      <dgm:spPr/>
    </dgm:pt>
    <dgm:pt modelId="{EC895107-7D27-4AAA-91E8-E4CE79474983}" type="pres">
      <dgm:prSet presAssocID="{D5460646-DE6A-4089-B1CD-B3812A62CA4B}" presName="horz1" presStyleCnt="0"/>
      <dgm:spPr/>
    </dgm:pt>
    <dgm:pt modelId="{1ED85ACC-D65D-4AD7-974D-71A76614923E}" type="pres">
      <dgm:prSet presAssocID="{D5460646-DE6A-4089-B1CD-B3812A62CA4B}" presName="tx1" presStyleLbl="revTx" presStyleIdx="1" presStyleCnt="4"/>
      <dgm:spPr/>
    </dgm:pt>
    <dgm:pt modelId="{CF2B85A2-9527-4429-BB5F-9AE92D393E05}" type="pres">
      <dgm:prSet presAssocID="{D5460646-DE6A-4089-B1CD-B3812A62CA4B}" presName="vert1" presStyleCnt="0"/>
      <dgm:spPr/>
    </dgm:pt>
    <dgm:pt modelId="{9ECEFD6B-D2C4-4B9B-A408-F45FFB6FBCF3}" type="pres">
      <dgm:prSet presAssocID="{5419CDA1-87AA-48FA-B36C-8FBA42413E56}" presName="thickLine" presStyleLbl="alignNode1" presStyleIdx="2" presStyleCnt="4"/>
      <dgm:spPr/>
    </dgm:pt>
    <dgm:pt modelId="{B7EC8C14-9360-44C0-B160-745B00B97E9D}" type="pres">
      <dgm:prSet presAssocID="{5419CDA1-87AA-48FA-B36C-8FBA42413E56}" presName="horz1" presStyleCnt="0"/>
      <dgm:spPr/>
    </dgm:pt>
    <dgm:pt modelId="{AE20045D-8C5F-4CEA-B6B8-665415FECA53}" type="pres">
      <dgm:prSet presAssocID="{5419CDA1-87AA-48FA-B36C-8FBA42413E56}" presName="tx1" presStyleLbl="revTx" presStyleIdx="2" presStyleCnt="4"/>
      <dgm:spPr/>
    </dgm:pt>
    <dgm:pt modelId="{498E12E4-ED62-40D7-BA5F-5C01AD2713BB}" type="pres">
      <dgm:prSet presAssocID="{5419CDA1-87AA-48FA-B36C-8FBA42413E56}" presName="vert1" presStyleCnt="0"/>
      <dgm:spPr/>
    </dgm:pt>
    <dgm:pt modelId="{EF3BF5C0-BD95-4558-87C7-B418B1404095}" type="pres">
      <dgm:prSet presAssocID="{6E3D4762-A04D-43D3-921F-418F79DFB8D1}" presName="thickLine" presStyleLbl="alignNode1" presStyleIdx="3" presStyleCnt="4"/>
      <dgm:spPr/>
    </dgm:pt>
    <dgm:pt modelId="{A0C170A8-79BD-44FB-8075-5FC518B4B51B}" type="pres">
      <dgm:prSet presAssocID="{6E3D4762-A04D-43D3-921F-418F79DFB8D1}" presName="horz1" presStyleCnt="0"/>
      <dgm:spPr/>
    </dgm:pt>
    <dgm:pt modelId="{5D8C89D4-8251-4E37-84AF-87F74DA2E08C}" type="pres">
      <dgm:prSet presAssocID="{6E3D4762-A04D-43D3-921F-418F79DFB8D1}" presName="tx1" presStyleLbl="revTx" presStyleIdx="3" presStyleCnt="4"/>
      <dgm:spPr/>
    </dgm:pt>
    <dgm:pt modelId="{96BCD3AF-AD04-4D8B-BD9C-7B656E05C680}" type="pres">
      <dgm:prSet presAssocID="{6E3D4762-A04D-43D3-921F-418F79DFB8D1}" presName="vert1" presStyleCnt="0"/>
      <dgm:spPr/>
    </dgm:pt>
  </dgm:ptLst>
  <dgm:cxnLst>
    <dgm:cxn modelId="{B12F9610-AA6E-4AFE-8109-29B65EB496E2}" srcId="{19ED5BA8-9AFA-4DDF-9303-5E6A393B0AB9}" destId="{8D73FA57-0D1D-4304-A0A4-9456A495E4A6}" srcOrd="0" destOrd="0" parTransId="{1C450085-48A6-4242-9AF5-1DD83887FB6F}" sibTransId="{14BD972E-6473-404F-B8CC-6A07A33A6A78}"/>
    <dgm:cxn modelId="{82F6C311-3469-4C90-B0EE-4EB36A4F2DB0}" srcId="{19ED5BA8-9AFA-4DDF-9303-5E6A393B0AB9}" destId="{D5460646-DE6A-4089-B1CD-B3812A62CA4B}" srcOrd="1" destOrd="0" parTransId="{A8D65AC1-D730-488F-8F30-5420A3185BAA}" sibTransId="{862B3286-9CCC-4D39-94E2-30D632FABE8E}"/>
    <dgm:cxn modelId="{BC70EA40-67C5-49F7-AF65-C9A140A9F23C}" type="presOf" srcId="{5419CDA1-87AA-48FA-B36C-8FBA42413E56}" destId="{AE20045D-8C5F-4CEA-B6B8-665415FECA53}" srcOrd="0" destOrd="0" presId="urn:microsoft.com/office/officeart/2008/layout/LinedList"/>
    <dgm:cxn modelId="{0B3ED964-E8BE-4E90-84EF-46B2E21CCD15}" srcId="{19ED5BA8-9AFA-4DDF-9303-5E6A393B0AB9}" destId="{6E3D4762-A04D-43D3-921F-418F79DFB8D1}" srcOrd="3" destOrd="0" parTransId="{B88487A9-06FB-452C-B285-0B20F00590EF}" sibTransId="{EC37311C-A40C-45AE-B689-619D4C923632}"/>
    <dgm:cxn modelId="{A326FC4E-2D97-48CF-A524-59BF391A9F93}" type="presOf" srcId="{D5460646-DE6A-4089-B1CD-B3812A62CA4B}" destId="{1ED85ACC-D65D-4AD7-974D-71A76614923E}" srcOrd="0" destOrd="0" presId="urn:microsoft.com/office/officeart/2008/layout/LinedList"/>
    <dgm:cxn modelId="{5C775A73-84FB-4377-B22D-D4A48E865A90}" type="presOf" srcId="{8D73FA57-0D1D-4304-A0A4-9456A495E4A6}" destId="{C314B063-45FC-41B4-BB0B-729FA577880D}" srcOrd="0" destOrd="0" presId="urn:microsoft.com/office/officeart/2008/layout/LinedList"/>
    <dgm:cxn modelId="{01331275-3547-4830-9C3D-892BC01F954E}" type="presOf" srcId="{19ED5BA8-9AFA-4DDF-9303-5E6A393B0AB9}" destId="{380CA996-DD0B-44B9-8ADD-E00172DD34CA}" srcOrd="0" destOrd="0" presId="urn:microsoft.com/office/officeart/2008/layout/LinedList"/>
    <dgm:cxn modelId="{D9A0A7CD-0B5F-457A-844A-A86B967F5C4F}" srcId="{19ED5BA8-9AFA-4DDF-9303-5E6A393B0AB9}" destId="{5419CDA1-87AA-48FA-B36C-8FBA42413E56}" srcOrd="2" destOrd="0" parTransId="{B7CB2BEC-47CA-403D-9267-9FAAA9523CEE}" sibTransId="{0BDC4EFA-BF76-42A4-87AE-2ADE4E51C169}"/>
    <dgm:cxn modelId="{CD3BC5F2-E31A-4BB5-A4C9-3ACEB5847DD5}" type="presOf" srcId="{6E3D4762-A04D-43D3-921F-418F79DFB8D1}" destId="{5D8C89D4-8251-4E37-84AF-87F74DA2E08C}" srcOrd="0" destOrd="0" presId="urn:microsoft.com/office/officeart/2008/layout/LinedList"/>
    <dgm:cxn modelId="{27B31171-F8B5-45E4-BFF8-66CBFA545002}" type="presParOf" srcId="{380CA996-DD0B-44B9-8ADD-E00172DD34CA}" destId="{F091E947-3B12-4C9A-A8E5-95D218B23BA4}" srcOrd="0" destOrd="0" presId="urn:microsoft.com/office/officeart/2008/layout/LinedList"/>
    <dgm:cxn modelId="{2E08721D-4568-4984-AE24-40C8654C86AD}" type="presParOf" srcId="{380CA996-DD0B-44B9-8ADD-E00172DD34CA}" destId="{3A484762-439D-40EB-9232-670599A0276F}" srcOrd="1" destOrd="0" presId="urn:microsoft.com/office/officeart/2008/layout/LinedList"/>
    <dgm:cxn modelId="{21A6C9E4-7AE8-42AE-B1B6-586B74A3E086}" type="presParOf" srcId="{3A484762-439D-40EB-9232-670599A0276F}" destId="{C314B063-45FC-41B4-BB0B-729FA577880D}" srcOrd="0" destOrd="0" presId="urn:microsoft.com/office/officeart/2008/layout/LinedList"/>
    <dgm:cxn modelId="{6CF432B5-1E86-4896-BC43-F6652D664348}" type="presParOf" srcId="{3A484762-439D-40EB-9232-670599A0276F}" destId="{32F128BC-AF80-42D2-9817-0B775E44513B}" srcOrd="1" destOrd="0" presId="urn:microsoft.com/office/officeart/2008/layout/LinedList"/>
    <dgm:cxn modelId="{1790BE13-02D5-4BE3-9D81-B928A5B7EB87}" type="presParOf" srcId="{380CA996-DD0B-44B9-8ADD-E00172DD34CA}" destId="{FDDB64EF-8935-4D96-8AEA-1A92A6835F42}" srcOrd="2" destOrd="0" presId="urn:microsoft.com/office/officeart/2008/layout/LinedList"/>
    <dgm:cxn modelId="{EF38F177-FC96-4169-B2DA-4B466988F73D}" type="presParOf" srcId="{380CA996-DD0B-44B9-8ADD-E00172DD34CA}" destId="{EC895107-7D27-4AAA-91E8-E4CE79474983}" srcOrd="3" destOrd="0" presId="urn:microsoft.com/office/officeart/2008/layout/LinedList"/>
    <dgm:cxn modelId="{B00DE65F-7ABC-4357-B102-E8CA8502DACC}" type="presParOf" srcId="{EC895107-7D27-4AAA-91E8-E4CE79474983}" destId="{1ED85ACC-D65D-4AD7-974D-71A76614923E}" srcOrd="0" destOrd="0" presId="urn:microsoft.com/office/officeart/2008/layout/LinedList"/>
    <dgm:cxn modelId="{5AED3E04-252F-4C32-A066-0E5543718E94}" type="presParOf" srcId="{EC895107-7D27-4AAA-91E8-E4CE79474983}" destId="{CF2B85A2-9527-4429-BB5F-9AE92D393E05}" srcOrd="1" destOrd="0" presId="urn:microsoft.com/office/officeart/2008/layout/LinedList"/>
    <dgm:cxn modelId="{E5513E14-D6F9-4476-9A72-8059DD3153D8}" type="presParOf" srcId="{380CA996-DD0B-44B9-8ADD-E00172DD34CA}" destId="{9ECEFD6B-D2C4-4B9B-A408-F45FFB6FBCF3}" srcOrd="4" destOrd="0" presId="urn:microsoft.com/office/officeart/2008/layout/LinedList"/>
    <dgm:cxn modelId="{DE1CEED1-2E33-4659-AF98-BDE1851644EF}" type="presParOf" srcId="{380CA996-DD0B-44B9-8ADD-E00172DD34CA}" destId="{B7EC8C14-9360-44C0-B160-745B00B97E9D}" srcOrd="5" destOrd="0" presId="urn:microsoft.com/office/officeart/2008/layout/LinedList"/>
    <dgm:cxn modelId="{E1BEAA02-13E3-4BBD-834E-A00CDE3E290D}" type="presParOf" srcId="{B7EC8C14-9360-44C0-B160-745B00B97E9D}" destId="{AE20045D-8C5F-4CEA-B6B8-665415FECA53}" srcOrd="0" destOrd="0" presId="urn:microsoft.com/office/officeart/2008/layout/LinedList"/>
    <dgm:cxn modelId="{1C113727-103C-499B-9926-A744C87F4584}" type="presParOf" srcId="{B7EC8C14-9360-44C0-B160-745B00B97E9D}" destId="{498E12E4-ED62-40D7-BA5F-5C01AD2713BB}" srcOrd="1" destOrd="0" presId="urn:microsoft.com/office/officeart/2008/layout/LinedList"/>
    <dgm:cxn modelId="{57844B74-B871-4964-A5B9-B6D87033EC0C}" type="presParOf" srcId="{380CA996-DD0B-44B9-8ADD-E00172DD34CA}" destId="{EF3BF5C0-BD95-4558-87C7-B418B1404095}" srcOrd="6" destOrd="0" presId="urn:microsoft.com/office/officeart/2008/layout/LinedList"/>
    <dgm:cxn modelId="{DF8B5A0D-20D6-4E51-9A53-C3CCDC8EB1B8}" type="presParOf" srcId="{380CA996-DD0B-44B9-8ADD-E00172DD34CA}" destId="{A0C170A8-79BD-44FB-8075-5FC518B4B51B}" srcOrd="7" destOrd="0" presId="urn:microsoft.com/office/officeart/2008/layout/LinedList"/>
    <dgm:cxn modelId="{BC788A55-EB40-49E3-A05C-A73867239820}" type="presParOf" srcId="{A0C170A8-79BD-44FB-8075-5FC518B4B51B}" destId="{5D8C89D4-8251-4E37-84AF-87F74DA2E08C}" srcOrd="0" destOrd="0" presId="urn:microsoft.com/office/officeart/2008/layout/LinedList"/>
    <dgm:cxn modelId="{95E35B2B-1E72-43B0-9625-1F567058265F}" type="presParOf" srcId="{A0C170A8-79BD-44FB-8075-5FC518B4B51B}" destId="{96BCD3AF-AD04-4D8B-BD9C-7B656E05C68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ED5BA8-9AFA-4DDF-9303-5E6A393B0AB9}"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8D73FA57-0D1D-4304-A0A4-9456A495E4A6}">
      <dgm:prSet custT="1"/>
      <dgm:spPr/>
      <dgm:t>
        <a:bodyPr/>
        <a:lstStyle/>
        <a:p>
          <a:r>
            <a:rPr lang="en-US" sz="3200" b="1" dirty="0">
              <a:solidFill>
                <a:schemeClr val="tx1"/>
              </a:solidFill>
              <a:latin typeface="+mj-lt"/>
            </a:rPr>
            <a:t>Nick </a:t>
          </a:r>
          <a:r>
            <a:rPr lang="en-US" sz="3200" b="1" dirty="0" err="1">
              <a:solidFill>
                <a:schemeClr val="tx1"/>
              </a:solidFill>
              <a:latin typeface="+mj-lt"/>
            </a:rPr>
            <a:t>Armit</a:t>
          </a:r>
          <a:endParaRPr lang="en-US" sz="3200" b="1" dirty="0">
            <a:solidFill>
              <a:schemeClr val="tx1"/>
            </a:solidFill>
            <a:latin typeface="+mj-lt"/>
          </a:endParaRPr>
        </a:p>
        <a:p>
          <a:r>
            <a:rPr lang="en-US" sz="3200" dirty="0">
              <a:solidFill>
                <a:schemeClr val="tx1">
                  <a:lumMod val="50000"/>
                  <a:lumOff val="50000"/>
                </a:schemeClr>
              </a:solidFill>
              <a:latin typeface="+mj-lt"/>
            </a:rPr>
            <a:t>Michigan MI School Data Portal</a:t>
          </a:r>
        </a:p>
        <a:p>
          <a:endParaRPr lang="en-US" sz="3200" dirty="0">
            <a:solidFill>
              <a:schemeClr val="tx1"/>
            </a:solidFill>
          </a:endParaRPr>
        </a:p>
      </dgm:t>
    </dgm:pt>
    <dgm:pt modelId="{1C450085-48A6-4242-9AF5-1DD83887FB6F}" type="parTrans" cxnId="{B12F9610-AA6E-4AFE-8109-29B65EB496E2}">
      <dgm:prSet/>
      <dgm:spPr/>
      <dgm:t>
        <a:bodyPr/>
        <a:lstStyle/>
        <a:p>
          <a:endParaRPr lang="en-US"/>
        </a:p>
      </dgm:t>
    </dgm:pt>
    <dgm:pt modelId="{14BD972E-6473-404F-B8CC-6A07A33A6A78}" type="sibTrans" cxnId="{B12F9610-AA6E-4AFE-8109-29B65EB496E2}">
      <dgm:prSet/>
      <dgm:spPr/>
      <dgm:t>
        <a:bodyPr/>
        <a:lstStyle/>
        <a:p>
          <a:endParaRPr lang="en-US"/>
        </a:p>
      </dgm:t>
    </dgm:pt>
    <dgm:pt modelId="{D5460646-DE6A-4089-B1CD-B3812A62CA4B}">
      <dgm:prSet custT="1"/>
      <dgm:spPr/>
      <dgm:t>
        <a:bodyPr/>
        <a:lstStyle/>
        <a:p>
          <a:r>
            <a:rPr lang="en-US" sz="3200" b="1" dirty="0">
              <a:solidFill>
                <a:schemeClr val="tx1"/>
              </a:solidFill>
              <a:latin typeface="+mj-lt"/>
            </a:rPr>
            <a:t>Nora Morris</a:t>
          </a:r>
        </a:p>
        <a:p>
          <a:r>
            <a:rPr lang="en-US" sz="3200" dirty="0">
              <a:solidFill>
                <a:schemeClr val="tx1">
                  <a:lumMod val="50000"/>
                  <a:lumOff val="50000"/>
                </a:schemeClr>
              </a:solidFill>
              <a:latin typeface="+mj-lt"/>
            </a:rPr>
            <a:t>Minnesota Office of Higher Education</a:t>
          </a:r>
        </a:p>
        <a:p>
          <a:endParaRPr lang="en-US" sz="3200" dirty="0">
            <a:solidFill>
              <a:schemeClr val="tx1"/>
            </a:solidFill>
          </a:endParaRPr>
        </a:p>
      </dgm:t>
    </dgm:pt>
    <dgm:pt modelId="{A8D65AC1-D730-488F-8F30-5420A3185BAA}" type="parTrans" cxnId="{82F6C311-3469-4C90-B0EE-4EB36A4F2DB0}">
      <dgm:prSet/>
      <dgm:spPr/>
      <dgm:t>
        <a:bodyPr/>
        <a:lstStyle/>
        <a:p>
          <a:endParaRPr lang="en-US"/>
        </a:p>
      </dgm:t>
    </dgm:pt>
    <dgm:pt modelId="{862B3286-9CCC-4D39-94E2-30D632FABE8E}" type="sibTrans" cxnId="{82F6C311-3469-4C90-B0EE-4EB36A4F2DB0}">
      <dgm:prSet/>
      <dgm:spPr/>
      <dgm:t>
        <a:bodyPr/>
        <a:lstStyle/>
        <a:p>
          <a:endParaRPr lang="en-US"/>
        </a:p>
      </dgm:t>
    </dgm:pt>
    <dgm:pt modelId="{5419CDA1-87AA-48FA-B36C-8FBA42413E56}">
      <dgm:prSet custT="1"/>
      <dgm:spPr/>
      <dgm:t>
        <a:bodyPr/>
        <a:lstStyle/>
        <a:p>
          <a:r>
            <a:rPr lang="en-US" sz="3200" b="1" dirty="0">
              <a:solidFill>
                <a:schemeClr val="tx1"/>
              </a:solidFill>
              <a:latin typeface="+mj-lt"/>
            </a:rPr>
            <a:t>Matt Hastings</a:t>
          </a:r>
        </a:p>
        <a:p>
          <a:r>
            <a:rPr lang="en-US" sz="3200" dirty="0">
              <a:solidFill>
                <a:schemeClr val="tx1">
                  <a:lumMod val="50000"/>
                  <a:lumOff val="50000"/>
                </a:schemeClr>
              </a:solidFill>
              <a:latin typeface="+mj-lt"/>
            </a:rPr>
            <a:t>Nebraska Statewide Workforce &amp; Educational Reporting System </a:t>
          </a:r>
        </a:p>
        <a:p>
          <a:endParaRPr lang="en-US" sz="3200" dirty="0">
            <a:solidFill>
              <a:schemeClr val="tx1"/>
            </a:solidFill>
          </a:endParaRPr>
        </a:p>
      </dgm:t>
    </dgm:pt>
    <dgm:pt modelId="{B7CB2BEC-47CA-403D-9267-9FAAA9523CEE}" type="parTrans" cxnId="{D9A0A7CD-0B5F-457A-844A-A86B967F5C4F}">
      <dgm:prSet/>
      <dgm:spPr/>
      <dgm:t>
        <a:bodyPr/>
        <a:lstStyle/>
        <a:p>
          <a:endParaRPr lang="en-US"/>
        </a:p>
      </dgm:t>
    </dgm:pt>
    <dgm:pt modelId="{0BDC4EFA-BF76-42A4-87AE-2ADE4E51C169}" type="sibTrans" cxnId="{D9A0A7CD-0B5F-457A-844A-A86B967F5C4F}">
      <dgm:prSet/>
      <dgm:spPr/>
      <dgm:t>
        <a:bodyPr/>
        <a:lstStyle/>
        <a:p>
          <a:endParaRPr lang="en-US"/>
        </a:p>
      </dgm:t>
    </dgm:pt>
    <dgm:pt modelId="{380CA996-DD0B-44B9-8ADD-E00172DD34CA}" type="pres">
      <dgm:prSet presAssocID="{19ED5BA8-9AFA-4DDF-9303-5E6A393B0AB9}" presName="vert0" presStyleCnt="0">
        <dgm:presLayoutVars>
          <dgm:dir/>
          <dgm:animOne val="branch"/>
          <dgm:animLvl val="lvl"/>
        </dgm:presLayoutVars>
      </dgm:prSet>
      <dgm:spPr/>
    </dgm:pt>
    <dgm:pt modelId="{F091E947-3B12-4C9A-A8E5-95D218B23BA4}" type="pres">
      <dgm:prSet presAssocID="{8D73FA57-0D1D-4304-A0A4-9456A495E4A6}" presName="thickLine" presStyleLbl="alignNode1" presStyleIdx="0" presStyleCnt="3"/>
      <dgm:spPr/>
    </dgm:pt>
    <dgm:pt modelId="{3A484762-439D-40EB-9232-670599A0276F}" type="pres">
      <dgm:prSet presAssocID="{8D73FA57-0D1D-4304-A0A4-9456A495E4A6}" presName="horz1" presStyleCnt="0"/>
      <dgm:spPr/>
    </dgm:pt>
    <dgm:pt modelId="{C314B063-45FC-41B4-BB0B-729FA577880D}" type="pres">
      <dgm:prSet presAssocID="{8D73FA57-0D1D-4304-A0A4-9456A495E4A6}" presName="tx1" presStyleLbl="revTx" presStyleIdx="0" presStyleCnt="3"/>
      <dgm:spPr/>
    </dgm:pt>
    <dgm:pt modelId="{32F128BC-AF80-42D2-9817-0B775E44513B}" type="pres">
      <dgm:prSet presAssocID="{8D73FA57-0D1D-4304-A0A4-9456A495E4A6}" presName="vert1" presStyleCnt="0"/>
      <dgm:spPr/>
    </dgm:pt>
    <dgm:pt modelId="{FDDB64EF-8935-4D96-8AEA-1A92A6835F42}" type="pres">
      <dgm:prSet presAssocID="{D5460646-DE6A-4089-B1CD-B3812A62CA4B}" presName="thickLine" presStyleLbl="alignNode1" presStyleIdx="1" presStyleCnt="3"/>
      <dgm:spPr/>
    </dgm:pt>
    <dgm:pt modelId="{EC895107-7D27-4AAA-91E8-E4CE79474983}" type="pres">
      <dgm:prSet presAssocID="{D5460646-DE6A-4089-B1CD-B3812A62CA4B}" presName="horz1" presStyleCnt="0"/>
      <dgm:spPr/>
    </dgm:pt>
    <dgm:pt modelId="{1ED85ACC-D65D-4AD7-974D-71A76614923E}" type="pres">
      <dgm:prSet presAssocID="{D5460646-DE6A-4089-B1CD-B3812A62CA4B}" presName="tx1" presStyleLbl="revTx" presStyleIdx="1" presStyleCnt="3"/>
      <dgm:spPr/>
    </dgm:pt>
    <dgm:pt modelId="{CF2B85A2-9527-4429-BB5F-9AE92D393E05}" type="pres">
      <dgm:prSet presAssocID="{D5460646-DE6A-4089-B1CD-B3812A62CA4B}" presName="vert1" presStyleCnt="0"/>
      <dgm:spPr/>
    </dgm:pt>
    <dgm:pt modelId="{9ECEFD6B-D2C4-4B9B-A408-F45FFB6FBCF3}" type="pres">
      <dgm:prSet presAssocID="{5419CDA1-87AA-48FA-B36C-8FBA42413E56}" presName="thickLine" presStyleLbl="alignNode1" presStyleIdx="2" presStyleCnt="3"/>
      <dgm:spPr/>
    </dgm:pt>
    <dgm:pt modelId="{B7EC8C14-9360-44C0-B160-745B00B97E9D}" type="pres">
      <dgm:prSet presAssocID="{5419CDA1-87AA-48FA-B36C-8FBA42413E56}" presName="horz1" presStyleCnt="0"/>
      <dgm:spPr/>
    </dgm:pt>
    <dgm:pt modelId="{AE20045D-8C5F-4CEA-B6B8-665415FECA53}" type="pres">
      <dgm:prSet presAssocID="{5419CDA1-87AA-48FA-B36C-8FBA42413E56}" presName="tx1" presStyleLbl="revTx" presStyleIdx="2" presStyleCnt="3"/>
      <dgm:spPr/>
    </dgm:pt>
    <dgm:pt modelId="{498E12E4-ED62-40D7-BA5F-5C01AD2713BB}" type="pres">
      <dgm:prSet presAssocID="{5419CDA1-87AA-48FA-B36C-8FBA42413E56}" presName="vert1" presStyleCnt="0"/>
      <dgm:spPr/>
    </dgm:pt>
  </dgm:ptLst>
  <dgm:cxnLst>
    <dgm:cxn modelId="{B12F9610-AA6E-4AFE-8109-29B65EB496E2}" srcId="{19ED5BA8-9AFA-4DDF-9303-5E6A393B0AB9}" destId="{8D73FA57-0D1D-4304-A0A4-9456A495E4A6}" srcOrd="0" destOrd="0" parTransId="{1C450085-48A6-4242-9AF5-1DD83887FB6F}" sibTransId="{14BD972E-6473-404F-B8CC-6A07A33A6A78}"/>
    <dgm:cxn modelId="{82F6C311-3469-4C90-B0EE-4EB36A4F2DB0}" srcId="{19ED5BA8-9AFA-4DDF-9303-5E6A393B0AB9}" destId="{D5460646-DE6A-4089-B1CD-B3812A62CA4B}" srcOrd="1" destOrd="0" parTransId="{A8D65AC1-D730-488F-8F30-5420A3185BAA}" sibTransId="{862B3286-9CCC-4D39-94E2-30D632FABE8E}"/>
    <dgm:cxn modelId="{BC70EA40-67C5-49F7-AF65-C9A140A9F23C}" type="presOf" srcId="{5419CDA1-87AA-48FA-B36C-8FBA42413E56}" destId="{AE20045D-8C5F-4CEA-B6B8-665415FECA53}" srcOrd="0" destOrd="0" presId="urn:microsoft.com/office/officeart/2008/layout/LinedList"/>
    <dgm:cxn modelId="{A326FC4E-2D97-48CF-A524-59BF391A9F93}" type="presOf" srcId="{D5460646-DE6A-4089-B1CD-B3812A62CA4B}" destId="{1ED85ACC-D65D-4AD7-974D-71A76614923E}" srcOrd="0" destOrd="0" presId="urn:microsoft.com/office/officeart/2008/layout/LinedList"/>
    <dgm:cxn modelId="{5C775A73-84FB-4377-B22D-D4A48E865A90}" type="presOf" srcId="{8D73FA57-0D1D-4304-A0A4-9456A495E4A6}" destId="{C314B063-45FC-41B4-BB0B-729FA577880D}" srcOrd="0" destOrd="0" presId="urn:microsoft.com/office/officeart/2008/layout/LinedList"/>
    <dgm:cxn modelId="{01331275-3547-4830-9C3D-892BC01F954E}" type="presOf" srcId="{19ED5BA8-9AFA-4DDF-9303-5E6A393B0AB9}" destId="{380CA996-DD0B-44B9-8ADD-E00172DD34CA}" srcOrd="0" destOrd="0" presId="urn:microsoft.com/office/officeart/2008/layout/LinedList"/>
    <dgm:cxn modelId="{D9A0A7CD-0B5F-457A-844A-A86B967F5C4F}" srcId="{19ED5BA8-9AFA-4DDF-9303-5E6A393B0AB9}" destId="{5419CDA1-87AA-48FA-B36C-8FBA42413E56}" srcOrd="2" destOrd="0" parTransId="{B7CB2BEC-47CA-403D-9267-9FAAA9523CEE}" sibTransId="{0BDC4EFA-BF76-42A4-87AE-2ADE4E51C169}"/>
    <dgm:cxn modelId="{27B31171-F8B5-45E4-BFF8-66CBFA545002}" type="presParOf" srcId="{380CA996-DD0B-44B9-8ADD-E00172DD34CA}" destId="{F091E947-3B12-4C9A-A8E5-95D218B23BA4}" srcOrd="0" destOrd="0" presId="urn:microsoft.com/office/officeart/2008/layout/LinedList"/>
    <dgm:cxn modelId="{2E08721D-4568-4984-AE24-40C8654C86AD}" type="presParOf" srcId="{380CA996-DD0B-44B9-8ADD-E00172DD34CA}" destId="{3A484762-439D-40EB-9232-670599A0276F}" srcOrd="1" destOrd="0" presId="urn:microsoft.com/office/officeart/2008/layout/LinedList"/>
    <dgm:cxn modelId="{21A6C9E4-7AE8-42AE-B1B6-586B74A3E086}" type="presParOf" srcId="{3A484762-439D-40EB-9232-670599A0276F}" destId="{C314B063-45FC-41B4-BB0B-729FA577880D}" srcOrd="0" destOrd="0" presId="urn:microsoft.com/office/officeart/2008/layout/LinedList"/>
    <dgm:cxn modelId="{6CF432B5-1E86-4896-BC43-F6652D664348}" type="presParOf" srcId="{3A484762-439D-40EB-9232-670599A0276F}" destId="{32F128BC-AF80-42D2-9817-0B775E44513B}" srcOrd="1" destOrd="0" presId="urn:microsoft.com/office/officeart/2008/layout/LinedList"/>
    <dgm:cxn modelId="{1790BE13-02D5-4BE3-9D81-B928A5B7EB87}" type="presParOf" srcId="{380CA996-DD0B-44B9-8ADD-E00172DD34CA}" destId="{FDDB64EF-8935-4D96-8AEA-1A92A6835F42}" srcOrd="2" destOrd="0" presId="urn:microsoft.com/office/officeart/2008/layout/LinedList"/>
    <dgm:cxn modelId="{EF38F177-FC96-4169-B2DA-4B466988F73D}" type="presParOf" srcId="{380CA996-DD0B-44B9-8ADD-E00172DD34CA}" destId="{EC895107-7D27-4AAA-91E8-E4CE79474983}" srcOrd="3" destOrd="0" presId="urn:microsoft.com/office/officeart/2008/layout/LinedList"/>
    <dgm:cxn modelId="{B00DE65F-7ABC-4357-B102-E8CA8502DACC}" type="presParOf" srcId="{EC895107-7D27-4AAA-91E8-E4CE79474983}" destId="{1ED85ACC-D65D-4AD7-974D-71A76614923E}" srcOrd="0" destOrd="0" presId="urn:microsoft.com/office/officeart/2008/layout/LinedList"/>
    <dgm:cxn modelId="{5AED3E04-252F-4C32-A066-0E5543718E94}" type="presParOf" srcId="{EC895107-7D27-4AAA-91E8-E4CE79474983}" destId="{CF2B85A2-9527-4429-BB5F-9AE92D393E05}" srcOrd="1" destOrd="0" presId="urn:microsoft.com/office/officeart/2008/layout/LinedList"/>
    <dgm:cxn modelId="{E5513E14-D6F9-4476-9A72-8059DD3153D8}" type="presParOf" srcId="{380CA996-DD0B-44B9-8ADD-E00172DD34CA}" destId="{9ECEFD6B-D2C4-4B9B-A408-F45FFB6FBCF3}" srcOrd="4" destOrd="0" presId="urn:microsoft.com/office/officeart/2008/layout/LinedList"/>
    <dgm:cxn modelId="{DE1CEED1-2E33-4659-AF98-BDE1851644EF}" type="presParOf" srcId="{380CA996-DD0B-44B9-8ADD-E00172DD34CA}" destId="{B7EC8C14-9360-44C0-B160-745B00B97E9D}" srcOrd="5" destOrd="0" presId="urn:microsoft.com/office/officeart/2008/layout/LinedList"/>
    <dgm:cxn modelId="{E1BEAA02-13E3-4BBD-834E-A00CDE3E290D}" type="presParOf" srcId="{B7EC8C14-9360-44C0-B160-745B00B97E9D}" destId="{AE20045D-8C5F-4CEA-B6B8-665415FECA53}" srcOrd="0" destOrd="0" presId="urn:microsoft.com/office/officeart/2008/layout/LinedList"/>
    <dgm:cxn modelId="{1C113727-103C-499B-9926-A744C87F4584}" type="presParOf" srcId="{B7EC8C14-9360-44C0-B160-745B00B97E9D}" destId="{498E12E4-ED62-40D7-BA5F-5C01AD2713B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1B8900-6267-49B5-A4B7-953CEE8A0DE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D23731D-BB17-4308-869A-91C5A117D04A}">
      <dgm:prSet/>
      <dgm:spPr/>
      <dgm:t>
        <a:bodyPr/>
        <a:lstStyle/>
        <a:p>
          <a:pPr>
            <a:lnSpc>
              <a:spcPct val="100000"/>
            </a:lnSpc>
          </a:pPr>
          <a:r>
            <a:rPr lang="en-US" dirty="0"/>
            <a:t>WestEd will send you an email with links to other webinars in the series</a:t>
          </a:r>
        </a:p>
      </dgm:t>
    </dgm:pt>
    <dgm:pt modelId="{5D0A2852-AF0E-4A1C-83B9-08489A49EFD0}" type="parTrans" cxnId="{8230F94D-4C3D-4C4C-AA42-D5C0E1B7199F}">
      <dgm:prSet/>
      <dgm:spPr/>
      <dgm:t>
        <a:bodyPr/>
        <a:lstStyle/>
        <a:p>
          <a:endParaRPr lang="en-US"/>
        </a:p>
      </dgm:t>
    </dgm:pt>
    <dgm:pt modelId="{4D14C3CF-6810-474A-AAE6-6DD8DB0756B8}" type="sibTrans" cxnId="{8230F94D-4C3D-4C4C-AA42-D5C0E1B7199F}">
      <dgm:prSet/>
      <dgm:spPr/>
      <dgm:t>
        <a:bodyPr/>
        <a:lstStyle/>
        <a:p>
          <a:endParaRPr lang="en-US"/>
        </a:p>
      </dgm:t>
    </dgm:pt>
    <dgm:pt modelId="{E4DAE0CF-8F90-43BC-924A-20381A8787FF}">
      <dgm:prSet/>
      <dgm:spPr/>
      <dgm:t>
        <a:bodyPr/>
        <a:lstStyle/>
        <a:p>
          <a:pPr>
            <a:lnSpc>
              <a:spcPct val="100000"/>
            </a:lnSpc>
          </a:pPr>
          <a:r>
            <a:rPr lang="en-US" dirty="0"/>
            <a:t>You can view and share this webinar </a:t>
          </a:r>
          <a:r>
            <a:rPr lang="en-US" dirty="0">
              <a:latin typeface="Aptos Display" panose="02110004020202020204"/>
            </a:rPr>
            <a:t>(</a:t>
          </a:r>
          <a:r>
            <a:rPr lang="en-US" dirty="0"/>
            <a:t>https://disc.wested.org/resources/</a:t>
          </a:r>
          <a:r>
            <a:rPr lang="en-US" dirty="0">
              <a:latin typeface="Aptos Display" panose="02110004020202020204"/>
            </a:rPr>
            <a:t>)</a:t>
          </a:r>
          <a:r>
            <a:rPr lang="en-US" dirty="0"/>
            <a:t> </a:t>
          </a:r>
        </a:p>
      </dgm:t>
    </dgm:pt>
    <dgm:pt modelId="{160AE81F-B5AD-4ED4-9C3C-40A7243F27CB}" type="parTrans" cxnId="{9F75A4CD-A13B-4708-AE93-4863AA69F11E}">
      <dgm:prSet/>
      <dgm:spPr/>
      <dgm:t>
        <a:bodyPr/>
        <a:lstStyle/>
        <a:p>
          <a:endParaRPr lang="en-US"/>
        </a:p>
      </dgm:t>
    </dgm:pt>
    <dgm:pt modelId="{8CD2E2E3-4BA3-4CCC-9A5C-DD098C04F0AD}" type="sibTrans" cxnId="{9F75A4CD-A13B-4708-AE93-4863AA69F11E}">
      <dgm:prSet/>
      <dgm:spPr/>
      <dgm:t>
        <a:bodyPr/>
        <a:lstStyle/>
        <a:p>
          <a:endParaRPr lang="en-US"/>
        </a:p>
      </dgm:t>
    </dgm:pt>
    <dgm:pt modelId="{D1EA29AD-994E-4262-9215-DDA3E9033164}">
      <dgm:prSet phldr="0"/>
      <dgm:spPr/>
      <dgm:t>
        <a:bodyPr/>
        <a:lstStyle/>
        <a:p>
          <a:pPr rtl="0"/>
          <a:r>
            <a:rPr lang="en-US" dirty="0">
              <a:latin typeface="Aptos Display" panose="02110004020202020204"/>
            </a:rPr>
            <a:t>Join us for Webinar 2: Supporting Individuals Function </a:t>
          </a:r>
        </a:p>
        <a:p>
          <a:pPr rtl="0"/>
          <a:r>
            <a:rPr lang="en-US" dirty="0">
              <a:latin typeface="Aptos Display" panose="02110004020202020204"/>
            </a:rPr>
            <a:t>November 21, 10:00-11:00 (PST)</a:t>
          </a:r>
        </a:p>
      </dgm:t>
    </dgm:pt>
    <dgm:pt modelId="{02F6D2BA-F118-4641-88EC-EE04EE3A7853}" type="parTrans" cxnId="{882532FA-EA13-483C-8A72-A9BB1AA4F453}">
      <dgm:prSet/>
      <dgm:spPr/>
      <dgm:t>
        <a:bodyPr/>
        <a:lstStyle/>
        <a:p>
          <a:endParaRPr lang="en-US"/>
        </a:p>
      </dgm:t>
    </dgm:pt>
    <dgm:pt modelId="{D4B9A36F-F56B-4328-AF18-048ABA4D9C95}" type="sibTrans" cxnId="{882532FA-EA13-483C-8A72-A9BB1AA4F453}">
      <dgm:prSet/>
      <dgm:spPr/>
      <dgm:t>
        <a:bodyPr/>
        <a:lstStyle/>
        <a:p>
          <a:endParaRPr lang="en-US"/>
        </a:p>
      </dgm:t>
    </dgm:pt>
    <dgm:pt modelId="{773C571D-EC4E-446C-B5D3-11BDABCF5A61}" type="pres">
      <dgm:prSet presAssocID="{F01B8900-6267-49B5-A4B7-953CEE8A0DE1}" presName="root" presStyleCnt="0">
        <dgm:presLayoutVars>
          <dgm:dir/>
          <dgm:resizeHandles val="exact"/>
        </dgm:presLayoutVars>
      </dgm:prSet>
      <dgm:spPr/>
    </dgm:pt>
    <dgm:pt modelId="{AB705733-3475-40A9-A22F-67DEB5F761DA}" type="pres">
      <dgm:prSet presAssocID="{2D23731D-BB17-4308-869A-91C5A117D04A}" presName="compNode" presStyleCnt="0"/>
      <dgm:spPr/>
    </dgm:pt>
    <dgm:pt modelId="{5248A04A-34A9-4CDC-B23C-E5BCC043BD41}" type="pres">
      <dgm:prSet presAssocID="{2D23731D-BB17-4308-869A-91C5A117D04A}" presName="bgRect" presStyleLbl="bgShp" presStyleIdx="0" presStyleCnt="3"/>
      <dgm:spPr/>
    </dgm:pt>
    <dgm:pt modelId="{17D30EB0-75CE-4957-8AE4-BD045B398EBD}" type="pres">
      <dgm:prSet presAssocID="{2D23731D-BB17-4308-869A-91C5A117D04A}"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lipboard outline"/>
        </a:ext>
      </dgm:extLst>
    </dgm:pt>
    <dgm:pt modelId="{58FF3AF7-FC42-4364-B0ED-BB09B9C69ABF}" type="pres">
      <dgm:prSet presAssocID="{2D23731D-BB17-4308-869A-91C5A117D04A}" presName="spaceRect" presStyleCnt="0"/>
      <dgm:spPr/>
    </dgm:pt>
    <dgm:pt modelId="{A883A879-3411-49E5-980C-7BE03A569ED6}" type="pres">
      <dgm:prSet presAssocID="{2D23731D-BB17-4308-869A-91C5A117D04A}" presName="parTx" presStyleLbl="revTx" presStyleIdx="0" presStyleCnt="3">
        <dgm:presLayoutVars>
          <dgm:chMax val="0"/>
          <dgm:chPref val="0"/>
        </dgm:presLayoutVars>
      </dgm:prSet>
      <dgm:spPr/>
    </dgm:pt>
    <dgm:pt modelId="{3B90422C-0D34-471E-9C5B-BC84340725ED}" type="pres">
      <dgm:prSet presAssocID="{4D14C3CF-6810-474A-AAE6-6DD8DB0756B8}" presName="sibTrans" presStyleCnt="0"/>
      <dgm:spPr/>
    </dgm:pt>
    <dgm:pt modelId="{67F763C8-713F-45E4-952C-93D0EB03F25D}" type="pres">
      <dgm:prSet presAssocID="{E4DAE0CF-8F90-43BC-924A-20381A8787FF}" presName="compNode" presStyleCnt="0"/>
      <dgm:spPr/>
    </dgm:pt>
    <dgm:pt modelId="{B556DCCE-B168-4DC9-B0D5-09915A7B87F6}" type="pres">
      <dgm:prSet presAssocID="{E4DAE0CF-8F90-43BC-924A-20381A8787FF}" presName="bgRect" presStyleLbl="bgShp" presStyleIdx="1" presStyleCnt="3" custLinFactNeighborX="0" custLinFactNeighborY="5003"/>
      <dgm:spPr/>
    </dgm:pt>
    <dgm:pt modelId="{FE48AEFA-F759-4886-8FFD-36AD72161348}" type="pres">
      <dgm:prSet presAssocID="{E4DAE0CF-8F90-43BC-924A-20381A8787FF}"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torytelling outline"/>
        </a:ext>
      </dgm:extLst>
    </dgm:pt>
    <dgm:pt modelId="{7F1E7D51-EB57-4123-9D66-DD0B7EBEAA8C}" type="pres">
      <dgm:prSet presAssocID="{E4DAE0CF-8F90-43BC-924A-20381A8787FF}" presName="spaceRect" presStyleCnt="0"/>
      <dgm:spPr/>
    </dgm:pt>
    <dgm:pt modelId="{D7417DD7-ABC5-4911-800F-1DA45AF7CF1A}" type="pres">
      <dgm:prSet presAssocID="{E4DAE0CF-8F90-43BC-924A-20381A8787FF}" presName="parTx" presStyleLbl="revTx" presStyleIdx="1" presStyleCnt="3">
        <dgm:presLayoutVars>
          <dgm:chMax val="0"/>
          <dgm:chPref val="0"/>
        </dgm:presLayoutVars>
      </dgm:prSet>
      <dgm:spPr/>
    </dgm:pt>
    <dgm:pt modelId="{B13BCFA8-4576-49D1-97B3-DB1D4A3760A3}" type="pres">
      <dgm:prSet presAssocID="{8CD2E2E3-4BA3-4CCC-9A5C-DD098C04F0AD}" presName="sibTrans" presStyleCnt="0"/>
      <dgm:spPr/>
    </dgm:pt>
    <dgm:pt modelId="{CA34A781-93F7-449F-82C1-D6E19EAE4F27}" type="pres">
      <dgm:prSet presAssocID="{D1EA29AD-994E-4262-9215-DDA3E9033164}" presName="compNode" presStyleCnt="0"/>
      <dgm:spPr/>
    </dgm:pt>
    <dgm:pt modelId="{BD538BE5-3A16-485A-B1ED-711CA6631E00}" type="pres">
      <dgm:prSet presAssocID="{D1EA29AD-994E-4262-9215-DDA3E9033164}" presName="bgRect" presStyleLbl="bgShp" presStyleIdx="2" presStyleCnt="3"/>
      <dgm:spPr/>
    </dgm:pt>
    <dgm:pt modelId="{625902AD-B20B-4983-802B-B4DA5E81297E}" type="pres">
      <dgm:prSet presAssocID="{D1EA29AD-994E-4262-9215-DDA3E9033164}"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Daily calendar outline"/>
        </a:ext>
      </dgm:extLst>
    </dgm:pt>
    <dgm:pt modelId="{418B36C0-5E09-4586-89BB-51FCB9C7ABB6}" type="pres">
      <dgm:prSet presAssocID="{D1EA29AD-994E-4262-9215-DDA3E9033164}" presName="spaceRect" presStyleCnt="0"/>
      <dgm:spPr/>
    </dgm:pt>
    <dgm:pt modelId="{F7315964-998A-4035-8EA8-81149115B77D}" type="pres">
      <dgm:prSet presAssocID="{D1EA29AD-994E-4262-9215-DDA3E9033164}" presName="parTx" presStyleLbl="revTx" presStyleIdx="2" presStyleCnt="3">
        <dgm:presLayoutVars>
          <dgm:chMax val="0"/>
          <dgm:chPref val="0"/>
        </dgm:presLayoutVars>
      </dgm:prSet>
      <dgm:spPr/>
    </dgm:pt>
  </dgm:ptLst>
  <dgm:cxnLst>
    <dgm:cxn modelId="{F508930C-A20F-4555-8D67-772217DE6EA6}" type="presOf" srcId="{F01B8900-6267-49B5-A4B7-953CEE8A0DE1}" destId="{773C571D-EC4E-446C-B5D3-11BDABCF5A61}" srcOrd="0" destOrd="0" presId="urn:microsoft.com/office/officeart/2018/2/layout/IconVerticalSolidList"/>
    <dgm:cxn modelId="{8230F94D-4C3D-4C4C-AA42-D5C0E1B7199F}" srcId="{F01B8900-6267-49B5-A4B7-953CEE8A0DE1}" destId="{2D23731D-BB17-4308-869A-91C5A117D04A}" srcOrd="0" destOrd="0" parTransId="{5D0A2852-AF0E-4A1C-83B9-08489A49EFD0}" sibTransId="{4D14C3CF-6810-474A-AAE6-6DD8DB0756B8}"/>
    <dgm:cxn modelId="{AA677773-1D72-4BFD-9468-B82C3F2AC1DC}" type="presOf" srcId="{D1EA29AD-994E-4262-9215-DDA3E9033164}" destId="{F7315964-998A-4035-8EA8-81149115B77D}" srcOrd="0" destOrd="0" presId="urn:microsoft.com/office/officeart/2018/2/layout/IconVerticalSolidList"/>
    <dgm:cxn modelId="{9F75A4CD-A13B-4708-AE93-4863AA69F11E}" srcId="{F01B8900-6267-49B5-A4B7-953CEE8A0DE1}" destId="{E4DAE0CF-8F90-43BC-924A-20381A8787FF}" srcOrd="1" destOrd="0" parTransId="{160AE81F-B5AD-4ED4-9C3C-40A7243F27CB}" sibTransId="{8CD2E2E3-4BA3-4CCC-9A5C-DD098C04F0AD}"/>
    <dgm:cxn modelId="{A7895BDF-D145-4959-86C5-435C27A75398}" type="presOf" srcId="{E4DAE0CF-8F90-43BC-924A-20381A8787FF}" destId="{D7417DD7-ABC5-4911-800F-1DA45AF7CF1A}" srcOrd="0" destOrd="0" presId="urn:microsoft.com/office/officeart/2018/2/layout/IconVerticalSolidList"/>
    <dgm:cxn modelId="{02D893F1-BECE-4C6B-B4CF-34E9BB6DDFA1}" type="presOf" srcId="{2D23731D-BB17-4308-869A-91C5A117D04A}" destId="{A883A879-3411-49E5-980C-7BE03A569ED6}" srcOrd="0" destOrd="0" presId="urn:microsoft.com/office/officeart/2018/2/layout/IconVerticalSolidList"/>
    <dgm:cxn modelId="{882532FA-EA13-483C-8A72-A9BB1AA4F453}" srcId="{F01B8900-6267-49B5-A4B7-953CEE8A0DE1}" destId="{D1EA29AD-994E-4262-9215-DDA3E9033164}" srcOrd="2" destOrd="0" parTransId="{02F6D2BA-F118-4641-88EC-EE04EE3A7853}" sibTransId="{D4B9A36F-F56B-4328-AF18-048ABA4D9C95}"/>
    <dgm:cxn modelId="{0D4C249D-0309-4F9F-82EF-F91A590062E9}" type="presParOf" srcId="{773C571D-EC4E-446C-B5D3-11BDABCF5A61}" destId="{AB705733-3475-40A9-A22F-67DEB5F761DA}" srcOrd="0" destOrd="0" presId="urn:microsoft.com/office/officeart/2018/2/layout/IconVerticalSolidList"/>
    <dgm:cxn modelId="{D0DAF043-48EB-4353-B647-A058560481DE}" type="presParOf" srcId="{AB705733-3475-40A9-A22F-67DEB5F761DA}" destId="{5248A04A-34A9-4CDC-B23C-E5BCC043BD41}" srcOrd="0" destOrd="0" presId="urn:microsoft.com/office/officeart/2018/2/layout/IconVerticalSolidList"/>
    <dgm:cxn modelId="{CBE8C68B-722D-4E49-8814-FA8BF563D27D}" type="presParOf" srcId="{AB705733-3475-40A9-A22F-67DEB5F761DA}" destId="{17D30EB0-75CE-4957-8AE4-BD045B398EBD}" srcOrd="1" destOrd="0" presId="urn:microsoft.com/office/officeart/2018/2/layout/IconVerticalSolidList"/>
    <dgm:cxn modelId="{B8B428AD-E0A8-4668-986A-C220719F1AB5}" type="presParOf" srcId="{AB705733-3475-40A9-A22F-67DEB5F761DA}" destId="{58FF3AF7-FC42-4364-B0ED-BB09B9C69ABF}" srcOrd="2" destOrd="0" presId="urn:microsoft.com/office/officeart/2018/2/layout/IconVerticalSolidList"/>
    <dgm:cxn modelId="{F9C3DB4F-E7C1-4308-B365-C5C91AD5FF29}" type="presParOf" srcId="{AB705733-3475-40A9-A22F-67DEB5F761DA}" destId="{A883A879-3411-49E5-980C-7BE03A569ED6}" srcOrd="3" destOrd="0" presId="urn:microsoft.com/office/officeart/2018/2/layout/IconVerticalSolidList"/>
    <dgm:cxn modelId="{63CE8AFB-8A4E-4AEF-89DD-FFDE7733F5B3}" type="presParOf" srcId="{773C571D-EC4E-446C-B5D3-11BDABCF5A61}" destId="{3B90422C-0D34-471E-9C5B-BC84340725ED}" srcOrd="1" destOrd="0" presId="urn:microsoft.com/office/officeart/2018/2/layout/IconVerticalSolidList"/>
    <dgm:cxn modelId="{E809B350-014D-4874-B690-0B8B81DC9BA7}" type="presParOf" srcId="{773C571D-EC4E-446C-B5D3-11BDABCF5A61}" destId="{67F763C8-713F-45E4-952C-93D0EB03F25D}" srcOrd="2" destOrd="0" presId="urn:microsoft.com/office/officeart/2018/2/layout/IconVerticalSolidList"/>
    <dgm:cxn modelId="{E9CE7028-EEC8-463A-B1A7-BC67D8790D5A}" type="presParOf" srcId="{67F763C8-713F-45E4-952C-93D0EB03F25D}" destId="{B556DCCE-B168-4DC9-B0D5-09915A7B87F6}" srcOrd="0" destOrd="0" presId="urn:microsoft.com/office/officeart/2018/2/layout/IconVerticalSolidList"/>
    <dgm:cxn modelId="{034609C7-6235-4046-93BE-439AB5D1559E}" type="presParOf" srcId="{67F763C8-713F-45E4-952C-93D0EB03F25D}" destId="{FE48AEFA-F759-4886-8FFD-36AD72161348}" srcOrd="1" destOrd="0" presId="urn:microsoft.com/office/officeart/2018/2/layout/IconVerticalSolidList"/>
    <dgm:cxn modelId="{23CA0230-A959-494D-BBEA-DA7BE1AF8384}" type="presParOf" srcId="{67F763C8-713F-45E4-952C-93D0EB03F25D}" destId="{7F1E7D51-EB57-4123-9D66-DD0B7EBEAA8C}" srcOrd="2" destOrd="0" presId="urn:microsoft.com/office/officeart/2018/2/layout/IconVerticalSolidList"/>
    <dgm:cxn modelId="{36DF5363-5E91-4218-BF1F-360043C38E89}" type="presParOf" srcId="{67F763C8-713F-45E4-952C-93D0EB03F25D}" destId="{D7417DD7-ABC5-4911-800F-1DA45AF7CF1A}" srcOrd="3" destOrd="0" presId="urn:microsoft.com/office/officeart/2018/2/layout/IconVerticalSolidList"/>
    <dgm:cxn modelId="{D1385D9D-7C42-49A3-9C50-6D7A99C3FDED}" type="presParOf" srcId="{773C571D-EC4E-446C-B5D3-11BDABCF5A61}" destId="{B13BCFA8-4576-49D1-97B3-DB1D4A3760A3}" srcOrd="3" destOrd="0" presId="urn:microsoft.com/office/officeart/2018/2/layout/IconVerticalSolidList"/>
    <dgm:cxn modelId="{13807737-5E34-4261-8E6C-2CBAC0316151}" type="presParOf" srcId="{773C571D-EC4E-446C-B5D3-11BDABCF5A61}" destId="{CA34A781-93F7-449F-82C1-D6E19EAE4F27}" srcOrd="4" destOrd="0" presId="urn:microsoft.com/office/officeart/2018/2/layout/IconVerticalSolidList"/>
    <dgm:cxn modelId="{7FA6B438-0178-48DA-8149-73A1905FF111}" type="presParOf" srcId="{CA34A781-93F7-449F-82C1-D6E19EAE4F27}" destId="{BD538BE5-3A16-485A-B1ED-711CA6631E00}" srcOrd="0" destOrd="0" presId="urn:microsoft.com/office/officeart/2018/2/layout/IconVerticalSolidList"/>
    <dgm:cxn modelId="{D12A9787-E288-4CA7-9FBF-579188EC3283}" type="presParOf" srcId="{CA34A781-93F7-449F-82C1-D6E19EAE4F27}" destId="{625902AD-B20B-4983-802B-B4DA5E81297E}" srcOrd="1" destOrd="0" presId="urn:microsoft.com/office/officeart/2018/2/layout/IconVerticalSolidList"/>
    <dgm:cxn modelId="{AB239164-4F91-4B21-8A94-964F4BDEF26C}" type="presParOf" srcId="{CA34A781-93F7-449F-82C1-D6E19EAE4F27}" destId="{418B36C0-5E09-4586-89BB-51FCB9C7ABB6}" srcOrd="2" destOrd="0" presId="urn:microsoft.com/office/officeart/2018/2/layout/IconVerticalSolidList"/>
    <dgm:cxn modelId="{55D47775-4629-4837-B57D-AE7F8F863306}" type="presParOf" srcId="{CA34A781-93F7-449F-82C1-D6E19EAE4F27}" destId="{F7315964-998A-4035-8EA8-81149115B77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91E947-3B12-4C9A-A8E5-95D218B23BA4}">
      <dsp:nvSpPr>
        <dsp:cNvPr id="0" name=""/>
        <dsp:cNvSpPr/>
      </dsp:nvSpPr>
      <dsp:spPr>
        <a:xfrm>
          <a:off x="0" y="0"/>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14B063-45FC-41B4-BB0B-729FA577880D}">
      <dsp:nvSpPr>
        <dsp:cNvPr id="0" name=""/>
        <dsp:cNvSpPr/>
      </dsp:nvSpPr>
      <dsp:spPr>
        <a:xfrm>
          <a:off x="0" y="0"/>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solidFill>
                <a:schemeClr val="tx1"/>
              </a:solidFill>
              <a:latin typeface="+mj-lt"/>
            </a:rPr>
            <a:t>Actionable Intelligence for Social Policy (AISP) </a:t>
          </a:r>
          <a:endParaRPr lang="en-US" sz="3200" kern="1200" dirty="0">
            <a:solidFill>
              <a:schemeClr val="tx1"/>
            </a:solidFill>
          </a:endParaRPr>
        </a:p>
      </dsp:txBody>
      <dsp:txXfrm>
        <a:off x="0" y="0"/>
        <a:ext cx="6797675" cy="1412477"/>
      </dsp:txXfrm>
    </dsp:sp>
    <dsp:sp modelId="{FDDB64EF-8935-4D96-8AEA-1A92A6835F42}">
      <dsp:nvSpPr>
        <dsp:cNvPr id="0" name=""/>
        <dsp:cNvSpPr/>
      </dsp:nvSpPr>
      <dsp:spPr>
        <a:xfrm>
          <a:off x="0" y="1412478"/>
          <a:ext cx="6797675" cy="0"/>
        </a:xfrm>
        <a:prstGeom prst="line">
          <a:avLst/>
        </a:prstGeom>
        <a:solidFill>
          <a:schemeClr val="accent2">
            <a:hueOff val="27669"/>
            <a:satOff val="8768"/>
            <a:lumOff val="2483"/>
            <a:alphaOff val="0"/>
          </a:schemeClr>
        </a:solidFill>
        <a:ln w="15875" cap="flat" cmpd="sng" algn="ctr">
          <a:solidFill>
            <a:schemeClr val="accent2">
              <a:hueOff val="27669"/>
              <a:satOff val="8768"/>
              <a:lumOff val="248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D85ACC-D65D-4AD7-974D-71A76614923E}">
      <dsp:nvSpPr>
        <dsp:cNvPr id="0" name=""/>
        <dsp:cNvSpPr/>
      </dsp:nvSpPr>
      <dsp:spPr>
        <a:xfrm>
          <a:off x="0" y="1412477"/>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solidFill>
                <a:schemeClr val="tx1"/>
              </a:solidFill>
              <a:latin typeface="+mj-lt"/>
            </a:rPr>
            <a:t>Data Quality Campaign (DQC)</a:t>
          </a:r>
          <a:endParaRPr lang="en-US" sz="3200" kern="1200" dirty="0">
            <a:solidFill>
              <a:schemeClr val="tx1"/>
            </a:solidFill>
          </a:endParaRPr>
        </a:p>
      </dsp:txBody>
      <dsp:txXfrm>
        <a:off x="0" y="1412477"/>
        <a:ext cx="6797675" cy="1412477"/>
      </dsp:txXfrm>
    </dsp:sp>
    <dsp:sp modelId="{9ECEFD6B-D2C4-4B9B-A408-F45FFB6FBCF3}">
      <dsp:nvSpPr>
        <dsp:cNvPr id="0" name=""/>
        <dsp:cNvSpPr/>
      </dsp:nvSpPr>
      <dsp:spPr>
        <a:xfrm>
          <a:off x="0" y="2824956"/>
          <a:ext cx="6797675" cy="0"/>
        </a:xfrm>
        <a:prstGeom prst="line">
          <a:avLst/>
        </a:prstGeom>
        <a:solidFill>
          <a:schemeClr val="accent2">
            <a:hueOff val="55339"/>
            <a:satOff val="17535"/>
            <a:lumOff val="4965"/>
            <a:alphaOff val="0"/>
          </a:schemeClr>
        </a:solidFill>
        <a:ln w="15875" cap="flat" cmpd="sng" algn="ctr">
          <a:solidFill>
            <a:schemeClr val="accent2">
              <a:hueOff val="55339"/>
              <a:satOff val="17535"/>
              <a:lumOff val="496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20045D-8C5F-4CEA-B6B8-665415FECA53}">
      <dsp:nvSpPr>
        <dsp:cNvPr id="0" name=""/>
        <dsp:cNvSpPr/>
      </dsp:nvSpPr>
      <dsp:spPr>
        <a:xfrm>
          <a:off x="0" y="2824955"/>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solidFill>
                <a:schemeClr val="tx1"/>
              </a:solidFill>
              <a:latin typeface="+mj-lt"/>
            </a:rPr>
            <a:t>Education Commission for the States (ECS) </a:t>
          </a:r>
          <a:endParaRPr lang="en-US" sz="3200" kern="1200" dirty="0">
            <a:solidFill>
              <a:schemeClr val="tx1"/>
            </a:solidFill>
          </a:endParaRPr>
        </a:p>
      </dsp:txBody>
      <dsp:txXfrm>
        <a:off x="0" y="2824955"/>
        <a:ext cx="6797675" cy="1412477"/>
      </dsp:txXfrm>
    </dsp:sp>
    <dsp:sp modelId="{EF3BF5C0-BD95-4558-87C7-B418B1404095}">
      <dsp:nvSpPr>
        <dsp:cNvPr id="0" name=""/>
        <dsp:cNvSpPr/>
      </dsp:nvSpPr>
      <dsp:spPr>
        <a:xfrm>
          <a:off x="0" y="4237434"/>
          <a:ext cx="6797675" cy="0"/>
        </a:xfrm>
        <a:prstGeom prst="line">
          <a:avLst/>
        </a:prstGeom>
        <a:solidFill>
          <a:schemeClr val="accent2">
            <a:hueOff val="83008"/>
            <a:satOff val="26303"/>
            <a:lumOff val="7448"/>
            <a:alphaOff val="0"/>
          </a:schemeClr>
        </a:solidFill>
        <a:ln w="15875" cap="flat" cmpd="sng" algn="ctr">
          <a:solidFill>
            <a:schemeClr val="accent2">
              <a:hueOff val="83008"/>
              <a:satOff val="26303"/>
              <a:lumOff val="744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8C89D4-8251-4E37-84AF-87F74DA2E08C}">
      <dsp:nvSpPr>
        <dsp:cNvPr id="0" name=""/>
        <dsp:cNvSpPr/>
      </dsp:nvSpPr>
      <dsp:spPr>
        <a:xfrm>
          <a:off x="0" y="4237433"/>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solidFill>
                <a:schemeClr val="tx1"/>
              </a:solidFill>
              <a:latin typeface="+mj-lt"/>
            </a:rPr>
            <a:t>WestEd’s Data Integration Support Center (DISC)</a:t>
          </a:r>
          <a:endParaRPr lang="en-US" sz="3200" kern="1200" dirty="0">
            <a:solidFill>
              <a:schemeClr val="tx1"/>
            </a:solidFill>
          </a:endParaRPr>
        </a:p>
      </dsp:txBody>
      <dsp:txXfrm>
        <a:off x="0" y="4237433"/>
        <a:ext cx="6797675" cy="14124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91E947-3B12-4C9A-A8E5-95D218B23BA4}">
      <dsp:nvSpPr>
        <dsp:cNvPr id="0" name=""/>
        <dsp:cNvSpPr/>
      </dsp:nvSpPr>
      <dsp:spPr>
        <a:xfrm>
          <a:off x="0" y="2758"/>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14B063-45FC-41B4-BB0B-729FA577880D}">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1" kern="1200" dirty="0">
              <a:solidFill>
                <a:schemeClr val="tx1"/>
              </a:solidFill>
              <a:latin typeface="+mj-lt"/>
            </a:rPr>
            <a:t>Nick </a:t>
          </a:r>
          <a:r>
            <a:rPr lang="en-US" sz="3200" b="1" kern="1200" dirty="0" err="1">
              <a:solidFill>
                <a:schemeClr val="tx1"/>
              </a:solidFill>
              <a:latin typeface="+mj-lt"/>
            </a:rPr>
            <a:t>Armit</a:t>
          </a:r>
          <a:endParaRPr lang="en-US" sz="3200" b="1" kern="1200" dirty="0">
            <a:solidFill>
              <a:schemeClr val="tx1"/>
            </a:solidFill>
            <a:latin typeface="+mj-lt"/>
          </a:endParaRPr>
        </a:p>
        <a:p>
          <a:pPr marL="0" lvl="0" indent="0" algn="l" defTabSz="1422400">
            <a:lnSpc>
              <a:spcPct val="90000"/>
            </a:lnSpc>
            <a:spcBef>
              <a:spcPct val="0"/>
            </a:spcBef>
            <a:spcAft>
              <a:spcPct val="35000"/>
            </a:spcAft>
            <a:buNone/>
          </a:pPr>
          <a:r>
            <a:rPr lang="en-US" sz="3200" kern="1200" dirty="0">
              <a:solidFill>
                <a:schemeClr val="tx1">
                  <a:lumMod val="50000"/>
                  <a:lumOff val="50000"/>
                </a:schemeClr>
              </a:solidFill>
              <a:latin typeface="+mj-lt"/>
            </a:rPr>
            <a:t>Michigan MI School Data Portal</a:t>
          </a:r>
        </a:p>
        <a:p>
          <a:pPr marL="0" lvl="0" indent="0" algn="l" defTabSz="1422400">
            <a:lnSpc>
              <a:spcPct val="90000"/>
            </a:lnSpc>
            <a:spcBef>
              <a:spcPct val="0"/>
            </a:spcBef>
            <a:spcAft>
              <a:spcPct val="35000"/>
            </a:spcAft>
            <a:buNone/>
          </a:pPr>
          <a:endParaRPr lang="en-US" sz="3200" kern="1200" dirty="0">
            <a:solidFill>
              <a:schemeClr val="tx1"/>
            </a:solidFill>
          </a:endParaRPr>
        </a:p>
      </dsp:txBody>
      <dsp:txXfrm>
        <a:off x="0" y="2758"/>
        <a:ext cx="6797675" cy="1881464"/>
      </dsp:txXfrm>
    </dsp:sp>
    <dsp:sp modelId="{FDDB64EF-8935-4D96-8AEA-1A92A6835F42}">
      <dsp:nvSpPr>
        <dsp:cNvPr id="0" name=""/>
        <dsp:cNvSpPr/>
      </dsp:nvSpPr>
      <dsp:spPr>
        <a:xfrm>
          <a:off x="0" y="1884223"/>
          <a:ext cx="6797675" cy="0"/>
        </a:xfrm>
        <a:prstGeom prst="line">
          <a:avLst/>
        </a:prstGeom>
        <a:solidFill>
          <a:schemeClr val="accent2">
            <a:hueOff val="41504"/>
            <a:satOff val="13151"/>
            <a:lumOff val="3724"/>
            <a:alphaOff val="0"/>
          </a:schemeClr>
        </a:solidFill>
        <a:ln w="15875" cap="flat" cmpd="sng" algn="ctr">
          <a:solidFill>
            <a:schemeClr val="accent2">
              <a:hueOff val="41504"/>
              <a:satOff val="13151"/>
              <a:lumOff val="372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D85ACC-D65D-4AD7-974D-71A76614923E}">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1" kern="1200" dirty="0">
              <a:solidFill>
                <a:schemeClr val="tx1"/>
              </a:solidFill>
              <a:latin typeface="+mj-lt"/>
            </a:rPr>
            <a:t>Nora Morris</a:t>
          </a:r>
        </a:p>
        <a:p>
          <a:pPr marL="0" lvl="0" indent="0" algn="l" defTabSz="1422400">
            <a:lnSpc>
              <a:spcPct val="90000"/>
            </a:lnSpc>
            <a:spcBef>
              <a:spcPct val="0"/>
            </a:spcBef>
            <a:spcAft>
              <a:spcPct val="35000"/>
            </a:spcAft>
            <a:buNone/>
          </a:pPr>
          <a:r>
            <a:rPr lang="en-US" sz="3200" kern="1200" dirty="0">
              <a:solidFill>
                <a:schemeClr val="tx1">
                  <a:lumMod val="50000"/>
                  <a:lumOff val="50000"/>
                </a:schemeClr>
              </a:solidFill>
              <a:latin typeface="+mj-lt"/>
            </a:rPr>
            <a:t>Minnesota Office of Higher Education</a:t>
          </a:r>
        </a:p>
        <a:p>
          <a:pPr marL="0" lvl="0" indent="0" algn="l" defTabSz="1422400">
            <a:lnSpc>
              <a:spcPct val="90000"/>
            </a:lnSpc>
            <a:spcBef>
              <a:spcPct val="0"/>
            </a:spcBef>
            <a:spcAft>
              <a:spcPct val="35000"/>
            </a:spcAft>
            <a:buNone/>
          </a:pPr>
          <a:endParaRPr lang="en-US" sz="3200" kern="1200" dirty="0">
            <a:solidFill>
              <a:schemeClr val="tx1"/>
            </a:solidFill>
          </a:endParaRPr>
        </a:p>
      </dsp:txBody>
      <dsp:txXfrm>
        <a:off x="0" y="1884223"/>
        <a:ext cx="6797675" cy="1881464"/>
      </dsp:txXfrm>
    </dsp:sp>
    <dsp:sp modelId="{9ECEFD6B-D2C4-4B9B-A408-F45FFB6FBCF3}">
      <dsp:nvSpPr>
        <dsp:cNvPr id="0" name=""/>
        <dsp:cNvSpPr/>
      </dsp:nvSpPr>
      <dsp:spPr>
        <a:xfrm>
          <a:off x="0" y="3765688"/>
          <a:ext cx="6797675" cy="0"/>
        </a:xfrm>
        <a:prstGeom prst="line">
          <a:avLst/>
        </a:prstGeom>
        <a:solidFill>
          <a:schemeClr val="accent2">
            <a:hueOff val="83008"/>
            <a:satOff val="26303"/>
            <a:lumOff val="7448"/>
            <a:alphaOff val="0"/>
          </a:schemeClr>
        </a:solidFill>
        <a:ln w="15875" cap="flat" cmpd="sng" algn="ctr">
          <a:solidFill>
            <a:schemeClr val="accent2">
              <a:hueOff val="83008"/>
              <a:satOff val="26303"/>
              <a:lumOff val="744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20045D-8C5F-4CEA-B6B8-665415FECA53}">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1" kern="1200" dirty="0">
              <a:solidFill>
                <a:schemeClr val="tx1"/>
              </a:solidFill>
              <a:latin typeface="+mj-lt"/>
            </a:rPr>
            <a:t>Matt Hastings</a:t>
          </a:r>
        </a:p>
        <a:p>
          <a:pPr marL="0" lvl="0" indent="0" algn="l" defTabSz="1422400">
            <a:lnSpc>
              <a:spcPct val="90000"/>
            </a:lnSpc>
            <a:spcBef>
              <a:spcPct val="0"/>
            </a:spcBef>
            <a:spcAft>
              <a:spcPct val="35000"/>
            </a:spcAft>
            <a:buNone/>
          </a:pPr>
          <a:r>
            <a:rPr lang="en-US" sz="3200" kern="1200" dirty="0">
              <a:solidFill>
                <a:schemeClr val="tx1">
                  <a:lumMod val="50000"/>
                  <a:lumOff val="50000"/>
                </a:schemeClr>
              </a:solidFill>
              <a:latin typeface="+mj-lt"/>
            </a:rPr>
            <a:t>Nebraska Statewide Workforce &amp; Educational Reporting System </a:t>
          </a:r>
        </a:p>
        <a:p>
          <a:pPr marL="0" lvl="0" indent="0" algn="l" defTabSz="1422400">
            <a:lnSpc>
              <a:spcPct val="90000"/>
            </a:lnSpc>
            <a:spcBef>
              <a:spcPct val="0"/>
            </a:spcBef>
            <a:spcAft>
              <a:spcPct val="35000"/>
            </a:spcAft>
            <a:buNone/>
          </a:pPr>
          <a:endParaRPr lang="en-US" sz="3200" kern="1200" dirty="0">
            <a:solidFill>
              <a:schemeClr val="tx1"/>
            </a:solidFill>
          </a:endParaRPr>
        </a:p>
      </dsp:txBody>
      <dsp:txXfrm>
        <a:off x="0" y="3765688"/>
        <a:ext cx="6797675" cy="18814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48A04A-34A9-4CDC-B23C-E5BCC043BD41}">
      <dsp:nvSpPr>
        <dsp:cNvPr id="0" name=""/>
        <dsp:cNvSpPr/>
      </dsp:nvSpPr>
      <dsp:spPr>
        <a:xfrm>
          <a:off x="0" y="491"/>
          <a:ext cx="10058399" cy="114906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D30EB0-75CE-4957-8AE4-BD045B398EBD}">
      <dsp:nvSpPr>
        <dsp:cNvPr id="0" name=""/>
        <dsp:cNvSpPr/>
      </dsp:nvSpPr>
      <dsp:spPr>
        <a:xfrm>
          <a:off x="347593" y="259031"/>
          <a:ext cx="631988" cy="631988"/>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883A879-3411-49E5-980C-7BE03A569ED6}">
      <dsp:nvSpPr>
        <dsp:cNvPr id="0" name=""/>
        <dsp:cNvSpPr/>
      </dsp:nvSpPr>
      <dsp:spPr>
        <a:xfrm>
          <a:off x="1327175" y="491"/>
          <a:ext cx="8731224" cy="114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10" tIns="121610" rIns="121610" bIns="121610" numCol="1" spcCol="1270" anchor="ctr" anchorCtr="0">
          <a:noAutofit/>
        </a:bodyPr>
        <a:lstStyle/>
        <a:p>
          <a:pPr marL="0" lvl="0" indent="0" algn="l" defTabSz="1111250">
            <a:lnSpc>
              <a:spcPct val="100000"/>
            </a:lnSpc>
            <a:spcBef>
              <a:spcPct val="0"/>
            </a:spcBef>
            <a:spcAft>
              <a:spcPct val="35000"/>
            </a:spcAft>
            <a:buNone/>
          </a:pPr>
          <a:r>
            <a:rPr lang="en-US" sz="2500" kern="1200" dirty="0"/>
            <a:t>WestEd will send you an email with links to other webinars in the series</a:t>
          </a:r>
        </a:p>
      </dsp:txBody>
      <dsp:txXfrm>
        <a:off x="1327175" y="491"/>
        <a:ext cx="8731224" cy="1149069"/>
      </dsp:txXfrm>
    </dsp:sp>
    <dsp:sp modelId="{B556DCCE-B168-4DC9-B0D5-09915A7B87F6}">
      <dsp:nvSpPr>
        <dsp:cNvPr id="0" name=""/>
        <dsp:cNvSpPr/>
      </dsp:nvSpPr>
      <dsp:spPr>
        <a:xfrm>
          <a:off x="0" y="1494315"/>
          <a:ext cx="10058399" cy="114906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48AEFA-F759-4886-8FFD-36AD72161348}">
      <dsp:nvSpPr>
        <dsp:cNvPr id="0" name=""/>
        <dsp:cNvSpPr/>
      </dsp:nvSpPr>
      <dsp:spPr>
        <a:xfrm>
          <a:off x="347593" y="1695368"/>
          <a:ext cx="631988" cy="631988"/>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7417DD7-ABC5-4911-800F-1DA45AF7CF1A}">
      <dsp:nvSpPr>
        <dsp:cNvPr id="0" name=""/>
        <dsp:cNvSpPr/>
      </dsp:nvSpPr>
      <dsp:spPr>
        <a:xfrm>
          <a:off x="1327175" y="1436827"/>
          <a:ext cx="8731224" cy="114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10" tIns="121610" rIns="121610" bIns="121610" numCol="1" spcCol="1270" anchor="ctr" anchorCtr="0">
          <a:noAutofit/>
        </a:bodyPr>
        <a:lstStyle/>
        <a:p>
          <a:pPr marL="0" lvl="0" indent="0" algn="l" defTabSz="1111250">
            <a:lnSpc>
              <a:spcPct val="100000"/>
            </a:lnSpc>
            <a:spcBef>
              <a:spcPct val="0"/>
            </a:spcBef>
            <a:spcAft>
              <a:spcPct val="35000"/>
            </a:spcAft>
            <a:buNone/>
          </a:pPr>
          <a:r>
            <a:rPr lang="en-US" sz="2500" kern="1200" dirty="0"/>
            <a:t>You can view and share this webinar </a:t>
          </a:r>
          <a:r>
            <a:rPr lang="en-US" sz="2500" kern="1200" dirty="0">
              <a:latin typeface="Aptos Display" panose="02110004020202020204"/>
            </a:rPr>
            <a:t>(</a:t>
          </a:r>
          <a:r>
            <a:rPr lang="en-US" sz="2500" kern="1200" dirty="0"/>
            <a:t>https://disc.wested.org/resources/</a:t>
          </a:r>
          <a:r>
            <a:rPr lang="en-US" sz="2500" kern="1200" dirty="0">
              <a:latin typeface="Aptos Display" panose="02110004020202020204"/>
            </a:rPr>
            <a:t>)</a:t>
          </a:r>
          <a:r>
            <a:rPr lang="en-US" sz="2500" kern="1200" dirty="0"/>
            <a:t> </a:t>
          </a:r>
        </a:p>
      </dsp:txBody>
      <dsp:txXfrm>
        <a:off x="1327175" y="1436827"/>
        <a:ext cx="8731224" cy="1149069"/>
      </dsp:txXfrm>
    </dsp:sp>
    <dsp:sp modelId="{BD538BE5-3A16-485A-B1ED-711CA6631E00}">
      <dsp:nvSpPr>
        <dsp:cNvPr id="0" name=""/>
        <dsp:cNvSpPr/>
      </dsp:nvSpPr>
      <dsp:spPr>
        <a:xfrm>
          <a:off x="0" y="2873164"/>
          <a:ext cx="10058399" cy="114906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5902AD-B20B-4983-802B-B4DA5E81297E}">
      <dsp:nvSpPr>
        <dsp:cNvPr id="0" name=""/>
        <dsp:cNvSpPr/>
      </dsp:nvSpPr>
      <dsp:spPr>
        <a:xfrm>
          <a:off x="347593" y="3131705"/>
          <a:ext cx="631988" cy="631988"/>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315964-998A-4035-8EA8-81149115B77D}">
      <dsp:nvSpPr>
        <dsp:cNvPr id="0" name=""/>
        <dsp:cNvSpPr/>
      </dsp:nvSpPr>
      <dsp:spPr>
        <a:xfrm>
          <a:off x="1327175" y="2873164"/>
          <a:ext cx="8731224" cy="114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10" tIns="121610" rIns="121610" bIns="121610" numCol="1" spcCol="1270" anchor="ctr" anchorCtr="0">
          <a:noAutofit/>
        </a:bodyPr>
        <a:lstStyle/>
        <a:p>
          <a:pPr marL="0" lvl="0" indent="0" algn="l" defTabSz="1111250" rtl="0">
            <a:lnSpc>
              <a:spcPct val="90000"/>
            </a:lnSpc>
            <a:spcBef>
              <a:spcPct val="0"/>
            </a:spcBef>
            <a:spcAft>
              <a:spcPct val="35000"/>
            </a:spcAft>
            <a:buNone/>
          </a:pPr>
          <a:r>
            <a:rPr lang="en-US" sz="2500" kern="1200" dirty="0">
              <a:latin typeface="Aptos Display" panose="02110004020202020204"/>
            </a:rPr>
            <a:t>Join us for Webinar 2: Supporting Individuals Function </a:t>
          </a:r>
        </a:p>
        <a:p>
          <a:pPr marL="0" lvl="0" indent="0" algn="l" defTabSz="1111250" rtl="0">
            <a:lnSpc>
              <a:spcPct val="90000"/>
            </a:lnSpc>
            <a:spcBef>
              <a:spcPct val="0"/>
            </a:spcBef>
            <a:spcAft>
              <a:spcPct val="35000"/>
            </a:spcAft>
            <a:buNone/>
          </a:pPr>
          <a:r>
            <a:rPr lang="en-US" sz="2500" kern="1200" dirty="0">
              <a:latin typeface="Aptos Display" panose="02110004020202020204"/>
            </a:rPr>
            <a:t>November 21, 10:00-11:00 (PST)</a:t>
          </a:r>
        </a:p>
      </dsp:txBody>
      <dsp:txXfrm>
        <a:off x="1327175" y="2873164"/>
        <a:ext cx="8731224" cy="114906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E51669-ECDB-E544-A6DD-F94CBF41D466}" type="datetimeFigureOut">
              <a:rPr lang="en-US" smtClean="0"/>
              <a:t>10/22/2025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E34935-2422-2B4C-9F89-D44565ABA7CC}" type="slidenum">
              <a:rPr lang="en-US" smtClean="0"/>
              <a:t>‹#›</a:t>
            </a:fld>
            <a:endParaRPr lang="en-US"/>
          </a:p>
        </p:txBody>
      </p:sp>
    </p:spTree>
    <p:extLst>
      <p:ext uri="{BB962C8B-B14F-4D97-AF65-F5344CB8AC3E}">
        <p14:creationId xmlns:p14="http://schemas.microsoft.com/office/powerpoint/2010/main" val="1962335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ocs.google.com/forms/d/13g80JQD71qSR_p3j7ieyLUaLZ8zHKU9ImO0Z6Xnn6Fo/preview"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E34935-2422-2B4C-9F89-D44565ABA7CC}" type="slidenum">
              <a:rPr lang="en-US" smtClean="0"/>
              <a:t>1</a:t>
            </a:fld>
            <a:endParaRPr lang="en-US"/>
          </a:p>
        </p:txBody>
      </p:sp>
    </p:spTree>
    <p:extLst>
      <p:ext uri="{BB962C8B-B14F-4D97-AF65-F5344CB8AC3E}">
        <p14:creationId xmlns:p14="http://schemas.microsoft.com/office/powerpoint/2010/main" val="51197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E34935-2422-2B4C-9F89-D44565ABA7CC}" type="slidenum">
              <a:rPr lang="en-US" smtClean="0"/>
              <a:t>2</a:t>
            </a:fld>
            <a:endParaRPr lang="en-US"/>
          </a:p>
        </p:txBody>
      </p:sp>
    </p:spTree>
    <p:extLst>
      <p:ext uri="{BB962C8B-B14F-4D97-AF65-F5344CB8AC3E}">
        <p14:creationId xmlns:p14="http://schemas.microsoft.com/office/powerpoint/2010/main" val="3989312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E34935-2422-2B4C-9F89-D44565ABA7CC}" type="slidenum">
              <a:rPr lang="en-US" smtClean="0"/>
              <a:t>3</a:t>
            </a:fld>
            <a:endParaRPr lang="en-US"/>
          </a:p>
        </p:txBody>
      </p:sp>
    </p:spTree>
    <p:extLst>
      <p:ext uri="{BB962C8B-B14F-4D97-AF65-F5344CB8AC3E}">
        <p14:creationId xmlns:p14="http://schemas.microsoft.com/office/powerpoint/2010/main" val="3563618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Add link to whitepaper </a:t>
            </a:r>
            <a:r>
              <a:rPr lang="en-US" dirty="0" err="1">
                <a:ea typeface="Calibri"/>
                <a:cs typeface="Calibri"/>
              </a:rPr>
              <a:t>bitly</a:t>
            </a:r>
          </a:p>
          <a:p>
            <a:r>
              <a:rPr lang="en-US" dirty="0">
                <a:ea typeface="Calibri"/>
                <a:cs typeface="Calibri"/>
              </a:rPr>
              <a:t>Add org links to chat</a:t>
            </a:r>
          </a:p>
        </p:txBody>
      </p:sp>
      <p:sp>
        <p:nvSpPr>
          <p:cNvPr id="4" name="Slide Number Placeholder 3"/>
          <p:cNvSpPr>
            <a:spLocks noGrp="1"/>
          </p:cNvSpPr>
          <p:nvPr>
            <p:ph type="sldNum" sz="quarter" idx="5"/>
          </p:nvPr>
        </p:nvSpPr>
        <p:spPr/>
        <p:txBody>
          <a:bodyPr/>
          <a:lstStyle/>
          <a:p>
            <a:fld id="{4EE34935-2422-2B4C-9F89-D44565ABA7CC}" type="slidenum">
              <a:rPr lang="en-US" smtClean="0"/>
              <a:t>4</a:t>
            </a:fld>
            <a:endParaRPr lang="en-US"/>
          </a:p>
        </p:txBody>
      </p:sp>
    </p:spTree>
    <p:extLst>
      <p:ext uri="{BB962C8B-B14F-4D97-AF65-F5344CB8AC3E}">
        <p14:creationId xmlns:p14="http://schemas.microsoft.com/office/powerpoint/2010/main" val="277814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E34935-2422-2B4C-9F89-D44565ABA7CC}" type="slidenum">
              <a:rPr lang="en-US" smtClean="0"/>
              <a:t>14</a:t>
            </a:fld>
            <a:endParaRPr lang="en-US"/>
          </a:p>
        </p:txBody>
      </p:sp>
    </p:spTree>
    <p:extLst>
      <p:ext uri="{BB962C8B-B14F-4D97-AF65-F5344CB8AC3E}">
        <p14:creationId xmlns:p14="http://schemas.microsoft.com/office/powerpoint/2010/main" val="1864028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hlinkClick r:id="rId3"/>
              </a:rPr>
              <a:t>https://docs.google.com/forms/d/13g80JQD71qSR_p3j7ieyLUaLZ8zHKU9ImO0Z6Xnn6Fo/preview</a:t>
            </a:r>
            <a:endParaRPr lang="en-US" sz="1200" dirty="0"/>
          </a:p>
          <a:p>
            <a:endParaRPr lang="en-US" dirty="0">
              <a:ea typeface="Calibri" panose="020F0502020204030204"/>
              <a:cs typeface="Calibri" panose="020F0502020204030204"/>
            </a:endParaRPr>
          </a:p>
          <a:p>
            <a:r>
              <a:rPr lang="en-US" dirty="0">
                <a:ea typeface="Calibri" panose="020F0502020204030204"/>
                <a:cs typeface="Calibri" panose="020F0502020204030204"/>
              </a:rPr>
              <a:t>Kathy 1min</a:t>
            </a:r>
          </a:p>
          <a:p>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4EE34935-2422-2B4C-9F89-D44565ABA7CC}" type="slidenum">
              <a:rPr lang="en-US" smtClean="0"/>
              <a:t>16</a:t>
            </a:fld>
            <a:endParaRPr lang="en-US"/>
          </a:p>
        </p:txBody>
      </p:sp>
    </p:spTree>
    <p:extLst>
      <p:ext uri="{BB962C8B-B14F-4D97-AF65-F5344CB8AC3E}">
        <p14:creationId xmlns:p14="http://schemas.microsoft.com/office/powerpoint/2010/main" val="2489522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E34935-2422-2B4C-9F89-D44565ABA7CC}" type="slidenum">
              <a:rPr lang="en-US" smtClean="0"/>
              <a:t>17</a:t>
            </a:fld>
            <a:endParaRPr lang="en-US"/>
          </a:p>
        </p:txBody>
      </p:sp>
    </p:spTree>
    <p:extLst>
      <p:ext uri="{BB962C8B-B14F-4D97-AF65-F5344CB8AC3E}">
        <p14:creationId xmlns:p14="http://schemas.microsoft.com/office/powerpoint/2010/main" val="4057406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Shape 84"/>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Font typeface="Arial"/>
              <a:buNone/>
            </a:pPr>
            <a:r>
              <a:rPr lang="en-US" sz="1200" b="0" i="0" u="none" strike="noStrike" cap="none">
                <a:solidFill>
                  <a:schemeClr val="dk1"/>
                </a:solidFill>
                <a:latin typeface="Arial"/>
                <a:ea typeface="Arial"/>
                <a:cs typeface="Arial"/>
                <a:sym typeface="Arial"/>
              </a:rPr>
              <a:t>Brings together data from PK-12, post-secondary, and workforce to help gauge effectiveness of current programs and design targeted improvement strategies to help students</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Arial"/>
              <a:buNone/>
            </a:pPr>
            <a:endParaRPr/>
          </a:p>
          <a:p>
            <a:pPr marL="0" marR="0" lvl="0" indent="0" algn="l" rtl="0">
              <a:spcBef>
                <a:spcPts val="0"/>
              </a:spcBef>
              <a:spcAft>
                <a:spcPts val="0"/>
              </a:spcAft>
              <a:buNone/>
            </a:pPr>
            <a:endParaRPr sz="1200" b="0" i="0" u="none" strike="noStrike" cap="none">
              <a:solidFill>
                <a:schemeClr val="dk1"/>
              </a:solidFill>
              <a:latin typeface="Arial"/>
              <a:ea typeface="Arial"/>
              <a:cs typeface="Arial"/>
              <a:sym typeface="Arial"/>
            </a:endParaRPr>
          </a:p>
        </p:txBody>
      </p:sp>
      <p:sp>
        <p:nvSpPr>
          <p:cNvPr id="85" name="Shape 85"/>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28</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Shape 103"/>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04" name="Shape 104"/>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30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Shape 181"/>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Font typeface="Arial"/>
              <a:buNone/>
            </a:pPr>
            <a:endParaRPr sz="1200" b="0" i="0" u="none" strike="noStrike" cap="none">
              <a:solidFill>
                <a:schemeClr val="dk1"/>
              </a:solidFill>
              <a:latin typeface="Arial"/>
              <a:ea typeface="Arial"/>
              <a:cs typeface="Arial"/>
              <a:sym typeface="Arial"/>
            </a:endParaRPr>
          </a:p>
        </p:txBody>
      </p:sp>
      <p:sp>
        <p:nvSpPr>
          <p:cNvPr id="182" name="Shape 182"/>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31</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3769717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000000"/>
                </a:solidFill>
                <a:effectLst/>
                <a:highlight>
                  <a:srgbClr val="FFFFFF"/>
                </a:highlight>
                <a:latin typeface="Century Gothic" panose="020B0502020202020204" pitchFamily="34" charset="0"/>
              </a:rPr>
              <a:t>NSWERS supports decision making for eight longitudinal outcomes within Nebraska’s education and workforce training systems. We currently have four education outcomes and four workforce outcomes. NSWERS has found that these first eight outcomes are fundamental for stakeholders who make decisions about learning and earning pathways in the state. </a:t>
            </a:r>
            <a:endParaRPr lang="en-US" sz="2800" b="0" i="0" dirty="0">
              <a:solidFill>
                <a:srgbClr val="000000"/>
              </a:solidFill>
              <a:effectLst/>
              <a:highlight>
                <a:srgbClr val="FFFFFF"/>
              </a:highligh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5574ABE5-CB39-474F-8C3E-4065598DF454}" type="slidenum">
              <a:rPr lang="en-US" smtClean="0"/>
              <a:t>34</a:t>
            </a:fld>
            <a:endParaRPr lang="en-US"/>
          </a:p>
        </p:txBody>
      </p:sp>
    </p:spTree>
    <p:extLst>
      <p:ext uri="{BB962C8B-B14F-4D97-AF65-F5344CB8AC3E}">
        <p14:creationId xmlns:p14="http://schemas.microsoft.com/office/powerpoint/2010/main" val="1405903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000000"/>
                </a:solidFill>
                <a:effectLst/>
                <a:highlight>
                  <a:srgbClr val="FFFFFF"/>
                </a:highlight>
                <a:latin typeface="Century Gothic" panose="020B0502020202020204" pitchFamily="34" charset="0"/>
              </a:rPr>
              <a:t>NSWERS classifies data products across a continuum called the NSWERS Product Spectrum. The spectrum is two-sided. The left houses the insights products, meant for public viewing. A variety of products are offered here to the public, moving from a quick overview of a topic on the far left to more data-rich, targeted, and tailored products. The right side of the NSWERS Product Spectrum houses the secure insights+ products built for NSWERS’ partners and found on the insights+ web platform.</a:t>
            </a:r>
            <a:endParaRPr lang="en-US" sz="2800" b="0" i="0" dirty="0">
              <a:solidFill>
                <a:srgbClr val="000000"/>
              </a:solidFill>
              <a:effectLst/>
              <a:highlight>
                <a:srgbClr val="FFFFFF"/>
              </a:highligh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5574ABE5-CB39-474F-8C3E-4065598DF454}" type="slidenum">
              <a:rPr lang="en-US" smtClean="0"/>
              <a:t>35</a:t>
            </a:fld>
            <a:endParaRPr lang="en-US"/>
          </a:p>
        </p:txBody>
      </p:sp>
    </p:spTree>
    <p:extLst>
      <p:ext uri="{BB962C8B-B14F-4D97-AF65-F5344CB8AC3E}">
        <p14:creationId xmlns:p14="http://schemas.microsoft.com/office/powerpoint/2010/main" val="28637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None/>
            </a:pPr>
            <a:endParaRPr lang="en-US" sz="1800" b="0" i="0" dirty="0">
              <a:solidFill>
                <a:srgbClr val="000000"/>
              </a:solidFill>
              <a:effectLst/>
              <a:highlight>
                <a:srgbClr val="FFFFFF"/>
              </a:highlight>
              <a:latin typeface="Century Gothic" panose="020B0502020202020204" pitchFamily="34" charset="0"/>
            </a:endParaRPr>
          </a:p>
        </p:txBody>
      </p:sp>
      <p:sp>
        <p:nvSpPr>
          <p:cNvPr id="4" name="Slide Number Placeholder 3"/>
          <p:cNvSpPr>
            <a:spLocks noGrp="1"/>
          </p:cNvSpPr>
          <p:nvPr>
            <p:ph type="sldNum" sz="quarter" idx="5"/>
          </p:nvPr>
        </p:nvSpPr>
        <p:spPr/>
        <p:txBody>
          <a:bodyPr/>
          <a:lstStyle/>
          <a:p>
            <a:fld id="{5574ABE5-CB39-474F-8C3E-4065598DF454}" type="slidenum">
              <a:rPr lang="en-US" smtClean="0"/>
              <a:t>36</a:t>
            </a:fld>
            <a:endParaRPr lang="en-US"/>
          </a:p>
        </p:txBody>
      </p:sp>
    </p:spTree>
    <p:extLst>
      <p:ext uri="{BB962C8B-B14F-4D97-AF65-F5344CB8AC3E}">
        <p14:creationId xmlns:p14="http://schemas.microsoft.com/office/powerpoint/2010/main" val="3969265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74ABE5-CB39-474F-8C3E-4065598DF454}" type="slidenum">
              <a:rPr lang="en-US" smtClean="0"/>
              <a:t>37</a:t>
            </a:fld>
            <a:endParaRPr lang="en-US"/>
          </a:p>
        </p:txBody>
      </p:sp>
    </p:spTree>
    <p:extLst>
      <p:ext uri="{BB962C8B-B14F-4D97-AF65-F5344CB8AC3E}">
        <p14:creationId xmlns:p14="http://schemas.microsoft.com/office/powerpoint/2010/main" val="654250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73785-52EC-013F-FF9A-D2943D1235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AF0A1E-00BF-9192-B3E8-4C8DE48BF4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096D9C-A37F-8C2C-0D53-ECA658BB64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7D957B-4795-EF95-8E71-C8A82391017E}"/>
              </a:ext>
            </a:extLst>
          </p:cNvPr>
          <p:cNvSpPr>
            <a:spLocks noGrp="1"/>
          </p:cNvSpPr>
          <p:nvPr>
            <p:ph type="sldNum" sz="quarter" idx="5"/>
          </p:nvPr>
        </p:nvSpPr>
        <p:spPr/>
        <p:txBody>
          <a:bodyPr/>
          <a:lstStyle/>
          <a:p>
            <a:fld id="{5574ABE5-CB39-474F-8C3E-4065598DF454}" type="slidenum">
              <a:rPr lang="en-US" smtClean="0"/>
              <a:t>38</a:t>
            </a:fld>
            <a:endParaRPr lang="en-US"/>
          </a:p>
        </p:txBody>
      </p:sp>
    </p:spTree>
    <p:extLst>
      <p:ext uri="{BB962C8B-B14F-4D97-AF65-F5344CB8AC3E}">
        <p14:creationId xmlns:p14="http://schemas.microsoft.com/office/powerpoint/2010/main" val="34262889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97207-8FFE-E57D-B098-87DD5A2741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453901-3CB9-DE81-CFB3-D103D92896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1CE0ED-E13A-8004-8B06-CDCE41AA2E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36A596-6C4E-9297-00D9-2EE4584D8D3F}"/>
              </a:ext>
            </a:extLst>
          </p:cNvPr>
          <p:cNvSpPr>
            <a:spLocks noGrp="1"/>
          </p:cNvSpPr>
          <p:nvPr>
            <p:ph type="sldNum" sz="quarter" idx="5"/>
          </p:nvPr>
        </p:nvSpPr>
        <p:spPr/>
        <p:txBody>
          <a:bodyPr/>
          <a:lstStyle/>
          <a:p>
            <a:fld id="{5574ABE5-CB39-474F-8C3E-4065598DF454}" type="slidenum">
              <a:rPr lang="en-US" smtClean="0"/>
              <a:t>39</a:t>
            </a:fld>
            <a:endParaRPr lang="en-US"/>
          </a:p>
        </p:txBody>
      </p:sp>
    </p:spTree>
    <p:extLst>
      <p:ext uri="{BB962C8B-B14F-4D97-AF65-F5344CB8AC3E}">
        <p14:creationId xmlns:p14="http://schemas.microsoft.com/office/powerpoint/2010/main" val="161060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409F1-36F2-FB09-2F6B-C3A627951E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C21DD0-D61C-C4FF-4B4C-5AE704B449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AA5858-8E7D-C22F-9C78-7710B7C4A3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8F884F-DAF9-1AA0-6AC0-3F83B1F3AC55}"/>
              </a:ext>
            </a:extLst>
          </p:cNvPr>
          <p:cNvSpPr>
            <a:spLocks noGrp="1"/>
          </p:cNvSpPr>
          <p:nvPr>
            <p:ph type="sldNum" sz="quarter" idx="5"/>
          </p:nvPr>
        </p:nvSpPr>
        <p:spPr/>
        <p:txBody>
          <a:bodyPr/>
          <a:lstStyle/>
          <a:p>
            <a:fld id="{5574ABE5-CB39-474F-8C3E-4065598DF454}" type="slidenum">
              <a:rPr lang="en-US" smtClean="0"/>
              <a:t>40</a:t>
            </a:fld>
            <a:endParaRPr lang="en-US"/>
          </a:p>
        </p:txBody>
      </p:sp>
    </p:spTree>
    <p:extLst>
      <p:ext uri="{BB962C8B-B14F-4D97-AF65-F5344CB8AC3E}">
        <p14:creationId xmlns:p14="http://schemas.microsoft.com/office/powerpoint/2010/main" val="36833148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None/>
            </a:pPr>
            <a:endParaRPr lang="en-US" sz="1800" b="0" i="0" dirty="0">
              <a:solidFill>
                <a:srgbClr val="000000"/>
              </a:solidFill>
              <a:effectLst/>
              <a:highlight>
                <a:srgbClr val="FFFFFF"/>
              </a:highlight>
              <a:latin typeface="Century Gothic" panose="020B0502020202020204" pitchFamily="34" charset="0"/>
            </a:endParaRPr>
          </a:p>
        </p:txBody>
      </p:sp>
      <p:sp>
        <p:nvSpPr>
          <p:cNvPr id="4" name="Slide Number Placeholder 3"/>
          <p:cNvSpPr>
            <a:spLocks noGrp="1"/>
          </p:cNvSpPr>
          <p:nvPr>
            <p:ph type="sldNum" sz="quarter" idx="5"/>
          </p:nvPr>
        </p:nvSpPr>
        <p:spPr/>
        <p:txBody>
          <a:bodyPr/>
          <a:lstStyle/>
          <a:p>
            <a:fld id="{5574ABE5-CB39-474F-8C3E-4065598DF454}" type="slidenum">
              <a:rPr lang="en-US" smtClean="0"/>
              <a:t>42</a:t>
            </a:fld>
            <a:endParaRPr lang="en-US"/>
          </a:p>
        </p:txBody>
      </p:sp>
    </p:spTree>
    <p:extLst>
      <p:ext uri="{BB962C8B-B14F-4D97-AF65-F5344CB8AC3E}">
        <p14:creationId xmlns:p14="http://schemas.microsoft.com/office/powerpoint/2010/main" val="1544395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FD9087-D8F8-BB4C-9D46-8B66A684035D}" type="slidenum">
              <a:rPr lang="en-US" smtClean="0"/>
              <a:pPr/>
              <a:t>‹#›</a:t>
            </a:fld>
            <a:endParaRPr lang="en-US" dirty="0"/>
          </a:p>
        </p:txBody>
      </p:sp>
    </p:spTree>
    <p:extLst>
      <p:ext uri="{BB962C8B-B14F-4D97-AF65-F5344CB8AC3E}">
        <p14:creationId xmlns:p14="http://schemas.microsoft.com/office/powerpoint/2010/main" val="421515324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FD9087-D8F8-BB4C-9D46-8B66A684035D}"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948137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FD9087-D8F8-BB4C-9D46-8B66A684035D}" type="slidenum">
              <a:rPr lang="en-US" smtClean="0"/>
              <a:pPr/>
              <a:t>‹#›</a:t>
            </a:fld>
            <a:endParaRPr lang="en-US" dirty="0"/>
          </a:p>
        </p:txBody>
      </p:sp>
    </p:spTree>
    <p:extLst>
      <p:ext uri="{BB962C8B-B14F-4D97-AF65-F5344CB8AC3E}">
        <p14:creationId xmlns:p14="http://schemas.microsoft.com/office/powerpoint/2010/main" val="1367977710"/>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FD9087-D8F8-BB4C-9D46-8B66A684035D}" type="slidenum">
              <a:rPr lang="en-US" smtClean="0"/>
              <a:pPr/>
              <a:t>‹#›</a:t>
            </a:fld>
            <a:endParaRPr lang="en-US" dirty="0"/>
          </a:p>
        </p:txBody>
      </p:sp>
    </p:spTree>
    <p:extLst>
      <p:ext uri="{BB962C8B-B14F-4D97-AF65-F5344CB8AC3E}">
        <p14:creationId xmlns:p14="http://schemas.microsoft.com/office/powerpoint/2010/main" val="166036725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FD9087-D8F8-BB4C-9D46-8B66A684035D}" type="slidenum">
              <a:rPr lang="en-US" smtClean="0"/>
              <a:pPr/>
              <a:t>‹#›</a:t>
            </a:fld>
            <a:endParaRPr lang="en-US" dirty="0"/>
          </a:p>
        </p:txBody>
      </p:sp>
    </p:spTree>
    <p:extLst>
      <p:ext uri="{BB962C8B-B14F-4D97-AF65-F5344CB8AC3E}">
        <p14:creationId xmlns:p14="http://schemas.microsoft.com/office/powerpoint/2010/main" val="15189895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EFD9087-D8F8-BB4C-9D46-8B66A684035D}" type="slidenum">
              <a:rPr lang="en-US" smtClean="0"/>
              <a:pPr/>
              <a:t>‹#›</a:t>
            </a:fld>
            <a:endParaRPr lang="en-US" dirty="0"/>
          </a:p>
        </p:txBody>
      </p:sp>
    </p:spTree>
    <p:extLst>
      <p:ext uri="{BB962C8B-B14F-4D97-AF65-F5344CB8AC3E}">
        <p14:creationId xmlns:p14="http://schemas.microsoft.com/office/powerpoint/2010/main" val="134416409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EFD9087-D8F8-BB4C-9D46-8B66A684035D}" type="slidenum">
              <a:rPr lang="en-US" smtClean="0"/>
              <a:pPr/>
              <a:t>‹#›</a:t>
            </a:fld>
            <a:endParaRPr lang="en-US" dirty="0"/>
          </a:p>
        </p:txBody>
      </p:sp>
    </p:spTree>
    <p:extLst>
      <p:ext uri="{BB962C8B-B14F-4D97-AF65-F5344CB8AC3E}">
        <p14:creationId xmlns:p14="http://schemas.microsoft.com/office/powerpoint/2010/main" val="104271064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FD9087-D8F8-BB4C-9D46-8B66A684035D}" type="slidenum">
              <a:rPr lang="en-US" smtClean="0"/>
              <a:pPr/>
              <a:t>‹#›</a:t>
            </a:fld>
            <a:endParaRPr lang="en-US" dirty="0"/>
          </a:p>
        </p:txBody>
      </p:sp>
    </p:spTree>
    <p:extLst>
      <p:ext uri="{BB962C8B-B14F-4D97-AF65-F5344CB8AC3E}">
        <p14:creationId xmlns:p14="http://schemas.microsoft.com/office/powerpoint/2010/main" val="28688325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FD9087-D8F8-BB4C-9D46-8B66A684035D}" type="slidenum">
              <a:rPr lang="en-US" smtClean="0"/>
              <a:pPr/>
              <a:t>‹#›</a:t>
            </a:fld>
            <a:endParaRPr lang="en-US" dirty="0"/>
          </a:p>
        </p:txBody>
      </p:sp>
    </p:spTree>
    <p:extLst>
      <p:ext uri="{BB962C8B-B14F-4D97-AF65-F5344CB8AC3E}">
        <p14:creationId xmlns:p14="http://schemas.microsoft.com/office/powerpoint/2010/main" val="261527058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FD9087-D8F8-BB4C-9D46-8B66A684035D}" type="slidenum">
              <a:rPr lang="en-US" smtClean="0"/>
              <a:pPr/>
              <a:t>‹#›</a:t>
            </a:fld>
            <a:endParaRPr lang="en-US" dirty="0"/>
          </a:p>
        </p:txBody>
      </p:sp>
    </p:spTree>
    <p:extLst>
      <p:ext uri="{BB962C8B-B14F-4D97-AF65-F5344CB8AC3E}">
        <p14:creationId xmlns:p14="http://schemas.microsoft.com/office/powerpoint/2010/main" val="9197102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ontent_1_Logo">
    <p:spTree>
      <p:nvGrpSpPr>
        <p:cNvPr id="1" name=""/>
        <p:cNvGrpSpPr/>
        <p:nvPr/>
      </p:nvGrpSpPr>
      <p:grpSpPr>
        <a:xfrm>
          <a:off x="0" y="0"/>
          <a:ext cx="0" cy="0"/>
          <a:chOff x="0" y="0"/>
          <a:chExt cx="0" cy="0"/>
        </a:xfrm>
      </p:grpSpPr>
      <p:sp>
        <p:nvSpPr>
          <p:cNvPr id="2" name="Page Number">
            <a:extLst>
              <a:ext uri="{FF2B5EF4-FFF2-40B4-BE49-F238E27FC236}">
                <a16:creationId xmlns:a16="http://schemas.microsoft.com/office/drawing/2014/main" id="{D1A455DF-367A-480D-A61B-0A05E56E24E5}"/>
              </a:ext>
            </a:extLst>
          </p:cNvPr>
          <p:cNvSpPr txBox="1"/>
          <p:nvPr userDrawn="1"/>
        </p:nvSpPr>
        <p:spPr>
          <a:xfrm>
            <a:off x="11126911" y="6451344"/>
            <a:ext cx="483895" cy="369332"/>
          </a:xfrm>
          <a:prstGeom prst="rect">
            <a:avLst/>
          </a:prstGeom>
          <a:noFill/>
        </p:spPr>
        <p:txBody>
          <a:bodyPr wrap="square" rtlCol="0">
            <a:spAutoFit/>
          </a:bodyPr>
          <a:lstStyle/>
          <a:p>
            <a:fld id="{E30B7D82-F70E-4B16-A973-09F3DABF33B6}" type="slidenum">
              <a:rPr lang="en-US" smtClean="0">
                <a:solidFill>
                  <a:schemeClr val="bg1"/>
                </a:solidFill>
              </a:rPr>
              <a:t>‹#›</a:t>
            </a:fld>
            <a:endParaRPr lang="en-US">
              <a:solidFill>
                <a:schemeClr val="bg1"/>
              </a:solidFill>
            </a:endParaRPr>
          </a:p>
        </p:txBody>
      </p:sp>
      <p:sp>
        <p:nvSpPr>
          <p:cNvPr id="4" name="Title 1">
            <a:extLst>
              <a:ext uri="{FF2B5EF4-FFF2-40B4-BE49-F238E27FC236}">
                <a16:creationId xmlns:a16="http://schemas.microsoft.com/office/drawing/2014/main" id="{842AD20F-F1A7-4E55-A2C8-84AC3D2F8AA8}"/>
              </a:ext>
            </a:extLst>
          </p:cNvPr>
          <p:cNvSpPr>
            <a:spLocks noGrp="1"/>
          </p:cNvSpPr>
          <p:nvPr>
            <p:ph type="title" hasCustomPrompt="1"/>
          </p:nvPr>
        </p:nvSpPr>
        <p:spPr>
          <a:xfrm>
            <a:off x="1184987" y="315770"/>
            <a:ext cx="10425820" cy="928217"/>
          </a:xfrm>
        </p:spPr>
        <p:txBody>
          <a:bodyPr/>
          <a:lstStyle>
            <a:lvl1pPr>
              <a:defRPr b="0" cap="none">
                <a:solidFill>
                  <a:schemeClr val="tx1"/>
                </a:solidFill>
              </a:defRPr>
            </a:lvl1pPr>
          </a:lstStyle>
          <a:p>
            <a:r>
              <a:rPr lang="en-US"/>
              <a:t>Click to edit master title style</a:t>
            </a:r>
          </a:p>
        </p:txBody>
      </p:sp>
      <p:cxnSp>
        <p:nvCxnSpPr>
          <p:cNvPr id="6" name="Straight Connector 5">
            <a:extLst>
              <a:ext uri="{FF2B5EF4-FFF2-40B4-BE49-F238E27FC236}">
                <a16:creationId xmlns:a16="http://schemas.microsoft.com/office/drawing/2014/main" id="{9B0906E3-7D13-48FE-9330-36F6884BCD1A}"/>
              </a:ext>
            </a:extLst>
          </p:cNvPr>
          <p:cNvCxnSpPr/>
          <p:nvPr userDrawn="1"/>
        </p:nvCxnSpPr>
        <p:spPr>
          <a:xfrm>
            <a:off x="1193532" y="1328213"/>
            <a:ext cx="9966960" cy="0"/>
          </a:xfrm>
          <a:prstGeom prst="line">
            <a:avLst/>
          </a:prstGeom>
          <a:ln/>
        </p:spPr>
        <p:style>
          <a:lnRef idx="3">
            <a:schemeClr val="accent1"/>
          </a:lnRef>
          <a:fillRef idx="0">
            <a:schemeClr val="accent1"/>
          </a:fillRef>
          <a:effectRef idx="2">
            <a:schemeClr val="accent1"/>
          </a:effectRef>
          <a:fontRef idx="minor">
            <a:schemeClr val="tx1"/>
          </a:fontRef>
        </p:style>
      </p:cxnSp>
      <p:pic>
        <p:nvPicPr>
          <p:cNvPr id="7" name="Picture 6" descr="Logo: NYSED.gov">
            <a:extLst>
              <a:ext uri="{FF2B5EF4-FFF2-40B4-BE49-F238E27FC236}">
                <a16:creationId xmlns:a16="http://schemas.microsoft.com/office/drawing/2014/main" id="{5A5FF2EB-7ABB-4AF9-916B-95A41292A78F}"/>
              </a:ext>
            </a:extLst>
          </p:cNvPr>
          <p:cNvPicPr>
            <a:picLocks noChangeAspect="1"/>
          </p:cNvPicPr>
          <p:nvPr userDrawn="1"/>
        </p:nvPicPr>
        <p:blipFill>
          <a:blip r:embed="rId2"/>
          <a:stretch>
            <a:fillRect/>
          </a:stretch>
        </p:blipFill>
        <p:spPr>
          <a:xfrm>
            <a:off x="11321324" y="5811209"/>
            <a:ext cx="711492" cy="539061"/>
          </a:xfrm>
          <a:prstGeom prst="rect">
            <a:avLst/>
          </a:prstGeom>
        </p:spPr>
      </p:pic>
    </p:spTree>
    <p:extLst>
      <p:ext uri="{BB962C8B-B14F-4D97-AF65-F5344CB8AC3E}">
        <p14:creationId xmlns:p14="http://schemas.microsoft.com/office/powerpoint/2010/main" val="2974277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6709D8D-A65B-E349-B97E-179B77242F5E}"/>
              </a:ext>
            </a:extLst>
          </p:cNvPr>
          <p:cNvSpPr>
            <a:spLocks noGrp="1"/>
          </p:cNvSpPr>
          <p:nvPr>
            <p:ph type="title"/>
          </p:nvPr>
        </p:nvSpPr>
        <p:spPr>
          <a:xfrm>
            <a:off x="6448507" y="238538"/>
            <a:ext cx="4949742" cy="1184745"/>
          </a:xfrm>
        </p:spPr>
        <p:txBody>
          <a:bodyPr>
            <a:normAutofit/>
          </a:bodyPr>
          <a:lstStyle>
            <a:lvl1pPr algn="l">
              <a:defRPr sz="3600">
                <a:solidFill>
                  <a:schemeClr val="bg1"/>
                </a:solidFill>
              </a:defRPr>
            </a:lvl1pPr>
          </a:lstStyle>
          <a:p>
            <a:r>
              <a:rPr lang="en-US" dirty="0"/>
              <a:t>Click to edit Master title style</a:t>
            </a:r>
          </a:p>
        </p:txBody>
      </p:sp>
      <p:sp>
        <p:nvSpPr>
          <p:cNvPr id="8" name="Content Placeholder 2">
            <a:extLst>
              <a:ext uri="{FF2B5EF4-FFF2-40B4-BE49-F238E27FC236}">
                <a16:creationId xmlns:a16="http://schemas.microsoft.com/office/drawing/2014/main" id="{C0396C11-FC97-AE40-9411-12238FF8EB93}"/>
              </a:ext>
            </a:extLst>
          </p:cNvPr>
          <p:cNvSpPr>
            <a:spLocks noGrp="1"/>
          </p:cNvSpPr>
          <p:nvPr>
            <p:ph idx="1"/>
          </p:nvPr>
        </p:nvSpPr>
        <p:spPr>
          <a:xfrm>
            <a:off x="6448507" y="1598212"/>
            <a:ext cx="4949743" cy="4810539"/>
          </a:xfrm>
        </p:spPr>
        <p:txBody>
          <a:bodyPr/>
          <a:lstStyle>
            <a:lvl1pPr>
              <a:lnSpc>
                <a:spcPts val="3400"/>
              </a:lnSpc>
              <a:defRPr>
                <a:solidFill>
                  <a:schemeClr val="bg1"/>
                </a:solidFill>
              </a:defRPr>
            </a:lvl1pPr>
            <a:lvl2pPr>
              <a:lnSpc>
                <a:spcPts val="3400"/>
              </a:lnSpc>
              <a:defRPr>
                <a:solidFill>
                  <a:schemeClr val="bg1"/>
                </a:solidFill>
              </a:defRPr>
            </a:lvl2pPr>
            <a:lvl3pPr>
              <a:lnSpc>
                <a:spcPts val="3400"/>
              </a:lnSpc>
              <a:defRPr>
                <a:solidFill>
                  <a:schemeClr val="bg1"/>
                </a:solidFill>
              </a:defRPr>
            </a:lvl3pPr>
            <a:lvl4pPr>
              <a:lnSpc>
                <a:spcPts val="3400"/>
              </a:lnSpc>
              <a:defRPr>
                <a:solidFill>
                  <a:schemeClr val="bg1"/>
                </a:solidFill>
              </a:defRPr>
            </a:lvl4pPr>
            <a:lvl5pPr>
              <a:lnSpc>
                <a:spcPts val="3400"/>
              </a:lnSpc>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12978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6709D8D-A65B-E349-B97E-179B77242F5E}"/>
              </a:ext>
            </a:extLst>
          </p:cNvPr>
          <p:cNvSpPr>
            <a:spLocks noGrp="1"/>
          </p:cNvSpPr>
          <p:nvPr>
            <p:ph type="title"/>
          </p:nvPr>
        </p:nvSpPr>
        <p:spPr>
          <a:xfrm>
            <a:off x="524786" y="3307742"/>
            <a:ext cx="11152021" cy="3010507"/>
          </a:xfrm>
        </p:spPr>
        <p:txBody>
          <a:bodyPr/>
          <a:lstStyle>
            <a:lvl1pPr algn="ct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075775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9D2E9-65B9-CF46-BA50-AFC6D6F0272C}"/>
              </a:ext>
            </a:extLst>
          </p:cNvPr>
          <p:cNvSpPr>
            <a:spLocks noGrp="1"/>
          </p:cNvSpPr>
          <p:nvPr>
            <p:ph type="title"/>
          </p:nvPr>
        </p:nvSpPr>
        <p:spPr>
          <a:xfrm>
            <a:off x="811033" y="549197"/>
            <a:ext cx="9939130" cy="3259478"/>
          </a:xfrm>
        </p:spPr>
        <p:txBody>
          <a:bodyPr>
            <a:noAutofit/>
          </a:bodyPr>
          <a:lstStyle>
            <a:lvl1pPr algn="l">
              <a:defRPr sz="4800" b="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593328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1D8EB-1630-CF71-7DAF-5A2433C4D1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32FB4E1-74F6-2B0C-E730-2544C4BA6D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E0DA13-50E9-4241-26A0-5EA628E10ECB}"/>
              </a:ext>
            </a:extLst>
          </p:cNvPr>
          <p:cNvSpPr>
            <a:spLocks noGrp="1"/>
          </p:cNvSpPr>
          <p:nvPr>
            <p:ph type="dt" sz="half" idx="10"/>
          </p:nvPr>
        </p:nvSpPr>
        <p:spPr/>
        <p:txBody>
          <a:bodyPr/>
          <a:lstStyle/>
          <a:p>
            <a:fld id="{53D7440A-8202-4978-B7D3-F38E36A28B70}" type="datetimeFigureOut">
              <a:rPr lang="en-US" smtClean="0"/>
              <a:t>10/22/2025</a:t>
            </a:fld>
            <a:endParaRPr lang="en-US"/>
          </a:p>
        </p:txBody>
      </p:sp>
      <p:sp>
        <p:nvSpPr>
          <p:cNvPr id="5" name="Footer Placeholder 4">
            <a:extLst>
              <a:ext uri="{FF2B5EF4-FFF2-40B4-BE49-F238E27FC236}">
                <a16:creationId xmlns:a16="http://schemas.microsoft.com/office/drawing/2014/main" id="{C709EFC1-9C3E-6389-BD91-17143659C7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EDCDE7-0A88-1788-D32E-5B32F1B1538B}"/>
              </a:ext>
            </a:extLst>
          </p:cNvPr>
          <p:cNvSpPr>
            <a:spLocks noGrp="1"/>
          </p:cNvSpPr>
          <p:nvPr>
            <p:ph type="sldNum" sz="quarter" idx="12"/>
          </p:nvPr>
        </p:nvSpPr>
        <p:spPr/>
        <p:txBody>
          <a:bodyPr/>
          <a:lstStyle/>
          <a:p>
            <a:fld id="{C9B3EFB7-CB4F-43B8-968E-CAFCE25BE5F1}" type="slidenum">
              <a:rPr lang="en-US" smtClean="0"/>
              <a:t>‹#›</a:t>
            </a:fld>
            <a:endParaRPr lang="en-US"/>
          </a:p>
        </p:txBody>
      </p:sp>
    </p:spTree>
    <p:extLst>
      <p:ext uri="{BB962C8B-B14F-4D97-AF65-F5344CB8AC3E}">
        <p14:creationId xmlns:p14="http://schemas.microsoft.com/office/powerpoint/2010/main" val="10038594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Split White BG)">
  <p:cSld name="Title and Content (Split White BG)">
    <p:bg>
      <p:bgPr>
        <a:solidFill>
          <a:schemeClr val="lt1"/>
        </a:solidFill>
        <a:effectLst/>
      </p:bgPr>
    </p:bg>
    <p:spTree>
      <p:nvGrpSpPr>
        <p:cNvPr id="1" name="Shape 31"/>
        <p:cNvGrpSpPr/>
        <p:nvPr/>
      </p:nvGrpSpPr>
      <p:grpSpPr>
        <a:xfrm>
          <a:off x="0" y="0"/>
          <a:ext cx="0" cy="0"/>
          <a:chOff x="0" y="0"/>
          <a:chExt cx="0" cy="0"/>
        </a:xfrm>
      </p:grpSpPr>
      <p:sp>
        <p:nvSpPr>
          <p:cNvPr id="32" name="Shape 32"/>
          <p:cNvSpPr/>
          <p:nvPr/>
        </p:nvSpPr>
        <p:spPr>
          <a:xfrm>
            <a:off x="0" y="0"/>
            <a:ext cx="12192000" cy="12192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 name="Shape 33"/>
          <p:cNvSpPr txBox="1">
            <a:spLocks noGrp="1"/>
          </p:cNvSpPr>
          <p:nvPr>
            <p:ph type="title"/>
          </p:nvPr>
        </p:nvSpPr>
        <p:spPr>
          <a:xfrm>
            <a:off x="838200" y="152400"/>
            <a:ext cx="10515600" cy="914400"/>
          </a:xfrm>
          <a:prstGeom prst="rect">
            <a:avLst/>
          </a:prstGeom>
          <a:noFill/>
          <a:ln>
            <a:noFill/>
          </a:ln>
        </p:spPr>
        <p:txBody>
          <a:bodyPr spcFirstLastPara="1" wrap="square" lIns="91425" tIns="91425" rIns="91425" bIns="91425" anchor="ctr" anchorCtr="0"/>
          <a:lstStyle>
            <a:lvl1pPr marL="0" marR="0" lvl="0" indent="0" algn="r" rtl="0">
              <a:lnSpc>
                <a:spcPct val="90000"/>
              </a:lnSpc>
              <a:spcBef>
                <a:spcPts val="0"/>
              </a:spcBef>
              <a:spcAft>
                <a:spcPts val="0"/>
              </a:spcAft>
              <a:buClr>
                <a:schemeClr val="lt1"/>
              </a:buClr>
              <a:buSzPts val="1400"/>
              <a:buFont typeface="Calibri"/>
              <a:buNone/>
              <a:defRPr sz="3600" b="0" i="0" u="none" strike="noStrike" cap="none">
                <a:solidFill>
                  <a:schemeClr val="lt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34" name="Shape 34"/>
          <p:cNvSpPr txBox="1">
            <a:spLocks noGrp="1"/>
          </p:cNvSpPr>
          <p:nvPr>
            <p:ph type="body" idx="1"/>
          </p:nvPr>
        </p:nvSpPr>
        <p:spPr>
          <a:xfrm>
            <a:off x="838200" y="1594624"/>
            <a:ext cx="5181600" cy="4582339"/>
          </a:xfrm>
          <a:prstGeom prst="rect">
            <a:avLst/>
          </a:prstGeom>
          <a:solidFill>
            <a:schemeClr val="lt1"/>
          </a:solidFill>
          <a:ln>
            <a:noFill/>
          </a:ln>
        </p:spPr>
        <p:txBody>
          <a:bodyPr spcFirstLastPara="1" wrap="square" lIns="91425" tIns="91425" rIns="91425" bIns="91425" anchor="t" anchorCtr="0"/>
          <a:lstStyle>
            <a:lvl1pPr marL="457200" marR="0" lvl="0" indent="-387350" algn="l" rtl="0">
              <a:lnSpc>
                <a:spcPct val="100000"/>
              </a:lnSpc>
              <a:spcBef>
                <a:spcPts val="1000"/>
              </a:spcBef>
              <a:spcAft>
                <a:spcPts val="0"/>
              </a:spcAft>
              <a:buClr>
                <a:schemeClr val="accent1"/>
              </a:buClr>
              <a:buSzPts val="2500"/>
              <a:buFont typeface="Arial"/>
              <a:buChar char="•"/>
              <a:defRPr sz="2500" b="0" i="0" u="none" strike="noStrike" cap="none">
                <a:solidFill>
                  <a:schemeClr val="dk1"/>
                </a:solidFill>
                <a:latin typeface="Calibri"/>
                <a:ea typeface="Calibri"/>
                <a:cs typeface="Calibri"/>
                <a:sym typeface="Calibri"/>
              </a:defRPr>
            </a:lvl1pPr>
            <a:lvl2pPr marL="914400" marR="0" lvl="1" indent="-361950" algn="l" rtl="0">
              <a:lnSpc>
                <a:spcPct val="100000"/>
              </a:lnSpc>
              <a:spcBef>
                <a:spcPts val="1000"/>
              </a:spcBef>
              <a:spcAft>
                <a:spcPts val="0"/>
              </a:spcAft>
              <a:buClr>
                <a:schemeClr val="accent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36550" algn="l" rtl="0">
              <a:lnSpc>
                <a:spcPct val="100000"/>
              </a:lnSpc>
              <a:spcBef>
                <a:spcPts val="1000"/>
              </a:spcBef>
              <a:spcAft>
                <a:spcPts val="0"/>
              </a:spcAft>
              <a:buClr>
                <a:schemeClr val="accent1"/>
              </a:buClr>
              <a:buSzPts val="1700"/>
              <a:buFont typeface="Arial"/>
              <a:buChar char="•"/>
              <a:defRPr sz="1700" b="0" i="0" u="none" strike="noStrike" cap="none">
                <a:solidFill>
                  <a:schemeClr val="dk1"/>
                </a:solidFill>
                <a:latin typeface="Calibri"/>
                <a:ea typeface="Calibri"/>
                <a:cs typeface="Calibri"/>
                <a:sym typeface="Calibri"/>
              </a:defRPr>
            </a:lvl3pPr>
            <a:lvl4pPr marL="1828800" marR="0" lvl="3" indent="-336550" algn="l" rtl="0">
              <a:lnSpc>
                <a:spcPct val="100000"/>
              </a:lnSpc>
              <a:spcBef>
                <a:spcPts val="1000"/>
              </a:spcBef>
              <a:spcAft>
                <a:spcPts val="0"/>
              </a:spcAft>
              <a:buClr>
                <a:schemeClr val="accent1"/>
              </a:buClr>
              <a:buSzPts val="1700"/>
              <a:buFont typeface="Arial"/>
              <a:buChar char="•"/>
              <a:defRPr sz="1700" b="0" i="0" u="none" strike="noStrike" cap="none">
                <a:solidFill>
                  <a:schemeClr val="dk1"/>
                </a:solidFill>
                <a:latin typeface="Calibri"/>
                <a:ea typeface="Calibri"/>
                <a:cs typeface="Calibri"/>
                <a:sym typeface="Calibri"/>
              </a:defRPr>
            </a:lvl4pPr>
            <a:lvl5pPr marL="2286000" marR="0" lvl="4" indent="-336550" algn="l" rtl="0">
              <a:lnSpc>
                <a:spcPct val="100000"/>
              </a:lnSpc>
              <a:spcBef>
                <a:spcPts val="1000"/>
              </a:spcBef>
              <a:spcAft>
                <a:spcPts val="0"/>
              </a:spcAft>
              <a:buClr>
                <a:schemeClr val="accent1"/>
              </a:buClr>
              <a:buSzPts val="1700"/>
              <a:buFont typeface="Arial"/>
              <a:buChar char="•"/>
              <a:defRPr sz="17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body" idx="2"/>
          </p:nvPr>
        </p:nvSpPr>
        <p:spPr>
          <a:xfrm>
            <a:off x="6172200" y="1594624"/>
            <a:ext cx="5181600" cy="4582339"/>
          </a:xfrm>
          <a:prstGeom prst="rect">
            <a:avLst/>
          </a:prstGeom>
          <a:solidFill>
            <a:schemeClr val="lt1"/>
          </a:solidFill>
          <a:ln>
            <a:noFill/>
          </a:ln>
        </p:spPr>
        <p:txBody>
          <a:bodyPr spcFirstLastPara="1" wrap="square" lIns="91425" tIns="91425" rIns="91425" bIns="91425" anchor="t" anchorCtr="0"/>
          <a:lstStyle>
            <a:lvl1pPr marL="457200" marR="0" lvl="0" indent="-387350" algn="l" rtl="0">
              <a:lnSpc>
                <a:spcPct val="100000"/>
              </a:lnSpc>
              <a:spcBef>
                <a:spcPts val="1000"/>
              </a:spcBef>
              <a:spcAft>
                <a:spcPts val="0"/>
              </a:spcAft>
              <a:buClr>
                <a:schemeClr val="accent1"/>
              </a:buClr>
              <a:buSzPts val="2500"/>
              <a:buFont typeface="Arial"/>
              <a:buChar char="•"/>
              <a:defRPr sz="2500" b="0" i="0" u="none" strike="noStrike" cap="none">
                <a:solidFill>
                  <a:schemeClr val="dk1"/>
                </a:solidFill>
                <a:latin typeface="Calibri"/>
                <a:ea typeface="Calibri"/>
                <a:cs typeface="Calibri"/>
                <a:sym typeface="Calibri"/>
              </a:defRPr>
            </a:lvl1pPr>
            <a:lvl2pPr marL="914400" marR="0" lvl="1" indent="-361950" algn="l" rtl="0">
              <a:lnSpc>
                <a:spcPct val="100000"/>
              </a:lnSpc>
              <a:spcBef>
                <a:spcPts val="1000"/>
              </a:spcBef>
              <a:spcAft>
                <a:spcPts val="0"/>
              </a:spcAft>
              <a:buClr>
                <a:schemeClr val="accent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36550" algn="l" rtl="0">
              <a:lnSpc>
                <a:spcPct val="100000"/>
              </a:lnSpc>
              <a:spcBef>
                <a:spcPts val="1000"/>
              </a:spcBef>
              <a:spcAft>
                <a:spcPts val="0"/>
              </a:spcAft>
              <a:buClr>
                <a:schemeClr val="accent1"/>
              </a:buClr>
              <a:buSzPts val="1700"/>
              <a:buFont typeface="Arial"/>
              <a:buChar char="•"/>
              <a:defRPr sz="1700" b="0" i="0" u="none" strike="noStrike" cap="none">
                <a:solidFill>
                  <a:schemeClr val="dk1"/>
                </a:solidFill>
                <a:latin typeface="Calibri"/>
                <a:ea typeface="Calibri"/>
                <a:cs typeface="Calibri"/>
                <a:sym typeface="Calibri"/>
              </a:defRPr>
            </a:lvl3pPr>
            <a:lvl4pPr marL="1828800" marR="0" lvl="3" indent="-336550" algn="l" rtl="0">
              <a:lnSpc>
                <a:spcPct val="100000"/>
              </a:lnSpc>
              <a:spcBef>
                <a:spcPts val="1000"/>
              </a:spcBef>
              <a:spcAft>
                <a:spcPts val="0"/>
              </a:spcAft>
              <a:buClr>
                <a:schemeClr val="accent1"/>
              </a:buClr>
              <a:buSzPts val="1700"/>
              <a:buFont typeface="Arial"/>
              <a:buChar char="•"/>
              <a:defRPr sz="1700" b="0" i="0" u="none" strike="noStrike" cap="none">
                <a:solidFill>
                  <a:schemeClr val="dk1"/>
                </a:solidFill>
                <a:latin typeface="Calibri"/>
                <a:ea typeface="Calibri"/>
                <a:cs typeface="Calibri"/>
                <a:sym typeface="Calibri"/>
              </a:defRPr>
            </a:lvl4pPr>
            <a:lvl5pPr marL="2286000" marR="0" lvl="4" indent="-336550" algn="l" rtl="0">
              <a:lnSpc>
                <a:spcPct val="100000"/>
              </a:lnSpc>
              <a:spcBef>
                <a:spcPts val="1000"/>
              </a:spcBef>
              <a:spcAft>
                <a:spcPts val="0"/>
              </a:spcAft>
              <a:buClr>
                <a:schemeClr val="accent1"/>
              </a:buClr>
              <a:buSzPts val="1700"/>
              <a:buFont typeface="Arial"/>
              <a:buChar char="•"/>
              <a:defRPr sz="17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dt" idx="10"/>
          </p:nvPr>
        </p:nvSpPr>
        <p:spPr>
          <a:xfrm>
            <a:off x="838200" y="6356350"/>
            <a:ext cx="135859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chemeClr val="dk2"/>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Shape 37"/>
          <p:cNvSpPr txBox="1">
            <a:spLocks noGrp="1"/>
          </p:cNvSpPr>
          <p:nvPr>
            <p:ph type="sldNum" idx="12"/>
          </p:nvPr>
        </p:nvSpPr>
        <p:spPr>
          <a:xfrm>
            <a:off x="9891132" y="6356350"/>
            <a:ext cx="146266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dk2"/>
                </a:solidFill>
                <a:latin typeface="Calibri"/>
                <a:ea typeface="Calibri"/>
                <a:cs typeface="Calibri"/>
                <a:sym typeface="Calibri"/>
              </a:defRPr>
            </a:lvl1pPr>
            <a:lvl2pPr marL="0" marR="0" lvl="1" indent="0" algn="r" rtl="0">
              <a:spcBef>
                <a:spcPts val="0"/>
              </a:spcBef>
              <a:buNone/>
              <a:defRPr sz="1200" b="0" i="0" u="none" strike="noStrike" cap="none">
                <a:solidFill>
                  <a:schemeClr val="dk2"/>
                </a:solidFill>
                <a:latin typeface="Calibri"/>
                <a:ea typeface="Calibri"/>
                <a:cs typeface="Calibri"/>
                <a:sym typeface="Calibri"/>
              </a:defRPr>
            </a:lvl2pPr>
            <a:lvl3pPr marL="0" marR="0" lvl="2" indent="0" algn="r" rtl="0">
              <a:spcBef>
                <a:spcPts val="0"/>
              </a:spcBef>
              <a:buNone/>
              <a:defRPr sz="1200" b="0" i="0" u="none" strike="noStrike" cap="none">
                <a:solidFill>
                  <a:schemeClr val="dk2"/>
                </a:solidFill>
                <a:latin typeface="Calibri"/>
                <a:ea typeface="Calibri"/>
                <a:cs typeface="Calibri"/>
                <a:sym typeface="Calibri"/>
              </a:defRPr>
            </a:lvl3pPr>
            <a:lvl4pPr marL="0" marR="0" lvl="3" indent="0" algn="r" rtl="0">
              <a:spcBef>
                <a:spcPts val="0"/>
              </a:spcBef>
              <a:buNone/>
              <a:defRPr sz="1200" b="0" i="0" u="none" strike="noStrike" cap="none">
                <a:solidFill>
                  <a:schemeClr val="dk2"/>
                </a:solidFill>
                <a:latin typeface="Calibri"/>
                <a:ea typeface="Calibri"/>
                <a:cs typeface="Calibri"/>
                <a:sym typeface="Calibri"/>
              </a:defRPr>
            </a:lvl4pPr>
            <a:lvl5pPr marL="0" marR="0" lvl="4" indent="0" algn="r" rtl="0">
              <a:spcBef>
                <a:spcPts val="0"/>
              </a:spcBef>
              <a:buNone/>
              <a:defRPr sz="1200" b="0" i="0" u="none" strike="noStrike" cap="none">
                <a:solidFill>
                  <a:schemeClr val="dk2"/>
                </a:solidFill>
                <a:latin typeface="Calibri"/>
                <a:ea typeface="Calibri"/>
                <a:cs typeface="Calibri"/>
                <a:sym typeface="Calibri"/>
              </a:defRPr>
            </a:lvl5pPr>
            <a:lvl6pPr marL="0" marR="0" lvl="5" indent="0" algn="r" rtl="0">
              <a:spcBef>
                <a:spcPts val="0"/>
              </a:spcBef>
              <a:buNone/>
              <a:defRPr sz="1200" b="0" i="0" u="none" strike="noStrike" cap="none">
                <a:solidFill>
                  <a:schemeClr val="dk2"/>
                </a:solidFill>
                <a:latin typeface="Calibri"/>
                <a:ea typeface="Calibri"/>
                <a:cs typeface="Calibri"/>
                <a:sym typeface="Calibri"/>
              </a:defRPr>
            </a:lvl6pPr>
            <a:lvl7pPr marL="0" marR="0" lvl="6" indent="0" algn="r" rtl="0">
              <a:spcBef>
                <a:spcPts val="0"/>
              </a:spcBef>
              <a:buNone/>
              <a:defRPr sz="1200" b="0" i="0" u="none" strike="noStrike" cap="none">
                <a:solidFill>
                  <a:schemeClr val="dk2"/>
                </a:solidFill>
                <a:latin typeface="Calibri"/>
                <a:ea typeface="Calibri"/>
                <a:cs typeface="Calibri"/>
                <a:sym typeface="Calibri"/>
              </a:defRPr>
            </a:lvl7pPr>
            <a:lvl8pPr marL="0" marR="0" lvl="7" indent="0" algn="r" rtl="0">
              <a:spcBef>
                <a:spcPts val="0"/>
              </a:spcBef>
              <a:buNone/>
              <a:defRPr sz="1200" b="0" i="0" u="none" strike="noStrike" cap="none">
                <a:solidFill>
                  <a:schemeClr val="dk2"/>
                </a:solidFill>
                <a:latin typeface="Calibri"/>
                <a:ea typeface="Calibri"/>
                <a:cs typeface="Calibri"/>
                <a:sym typeface="Calibri"/>
              </a:defRPr>
            </a:lvl8pPr>
            <a:lvl9pPr marL="0" marR="0" lvl="8" indent="0" algn="r" rtl="0">
              <a:spcBef>
                <a:spcPts val="0"/>
              </a:spcBef>
              <a:buNone/>
              <a:defRPr sz="1200" b="0" i="0" u="none" strike="noStrike" cap="none">
                <a:solidFill>
                  <a:schemeClr val="dk2"/>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
        <p:nvSpPr>
          <p:cNvPr id="38" name="Shape 38"/>
          <p:cNvSpPr/>
          <p:nvPr/>
        </p:nvSpPr>
        <p:spPr>
          <a:xfrm>
            <a:off x="0" y="1216025"/>
            <a:ext cx="12192000" cy="11925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2"/>
              </a:solidFill>
              <a:latin typeface="Calibri"/>
              <a:ea typeface="Calibri"/>
              <a:cs typeface="Calibri"/>
              <a:sym typeface="Calibri"/>
            </a:endParaRPr>
          </a:p>
        </p:txBody>
      </p:sp>
      <p:sp>
        <p:nvSpPr>
          <p:cNvPr id="39" name="Shape 39"/>
          <p:cNvSpPr txBox="1">
            <a:spLocks noGrp="1"/>
          </p:cNvSpPr>
          <p:nvPr>
            <p:ph type="ftr" idx="11"/>
          </p:nvPr>
        </p:nvSpPr>
        <p:spPr>
          <a:xfrm>
            <a:off x="2885256" y="6356350"/>
            <a:ext cx="6421487"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615003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EFD9087-D8F8-BB4C-9D46-8B66A684035D}"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840794"/>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hyperlink" Target="https://bit.ly/3-functions"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hyperlink" Target="mailto:disc@wested.org"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6.xml"/><Relationship Id="rId1" Type="http://schemas.openxmlformats.org/officeDocument/2006/relationships/tags" Target="../tags/tag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emf"/><Relationship Id="rId1" Type="http://schemas.openxmlformats.org/officeDocument/2006/relationships/slideLayout" Target="../slideLayouts/slideLayout6.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1D566B-0B97-41C3-E3B1-C0161711E406}"/>
              </a:ext>
            </a:extLst>
          </p:cNvPr>
          <p:cNvSpPr>
            <a:spLocks noGrp="1"/>
          </p:cNvSpPr>
          <p:nvPr>
            <p:ph type="title"/>
          </p:nvPr>
        </p:nvSpPr>
        <p:spPr>
          <a:xfrm>
            <a:off x="447869" y="1474237"/>
            <a:ext cx="11099627" cy="3946850"/>
          </a:xfrm>
        </p:spPr>
        <p:txBody>
          <a:bodyPr vert="horz" lIns="91440" tIns="45720" rIns="91440" bIns="45720" rtlCol="0" anchor="b">
            <a:normAutofit/>
          </a:bodyPr>
          <a:lstStyle/>
          <a:p>
            <a:pPr algn="ctr"/>
            <a:r>
              <a:rPr lang="en-US" sz="3800" dirty="0"/>
              <a:t>Creating Statewide Longitudinal Data Systems (SLDS)</a:t>
            </a:r>
            <a:br>
              <a:rPr lang="en-US" sz="3800" dirty="0"/>
            </a:br>
            <a:r>
              <a:rPr lang="en-US" sz="3800" dirty="0"/>
              <a:t>That Provide Useful Information</a:t>
            </a:r>
            <a:br>
              <a:rPr lang="en-US" sz="3800" dirty="0"/>
            </a:br>
            <a:br>
              <a:rPr lang="en-US" sz="3800" dirty="0"/>
            </a:br>
            <a:r>
              <a:rPr lang="en-US" sz="2000" dirty="0"/>
              <a:t>A Four-Part Webinar Series</a:t>
            </a:r>
            <a:br>
              <a:rPr lang="en-US" sz="3800" dirty="0"/>
            </a:br>
            <a:endParaRPr lang="en-US" sz="3800" dirty="0"/>
          </a:p>
        </p:txBody>
      </p:sp>
      <p:sp>
        <p:nvSpPr>
          <p:cNvPr id="5" name="Subtitle 4">
            <a:extLst>
              <a:ext uri="{FF2B5EF4-FFF2-40B4-BE49-F238E27FC236}">
                <a16:creationId xmlns:a16="http://schemas.microsoft.com/office/drawing/2014/main" id="{DEEB98A3-D55B-8E08-B8DC-611FC0A9DE58}"/>
              </a:ext>
            </a:extLst>
          </p:cNvPr>
          <p:cNvSpPr>
            <a:spLocks noGrp="1"/>
          </p:cNvSpPr>
          <p:nvPr>
            <p:ph type="body" idx="1"/>
          </p:nvPr>
        </p:nvSpPr>
        <p:spPr>
          <a:xfrm>
            <a:off x="1281474" y="5496089"/>
            <a:ext cx="9622971" cy="771743"/>
          </a:xfrm>
        </p:spPr>
        <p:txBody>
          <a:bodyPr vert="horz" lIns="91440" tIns="45720" rIns="91440" bIns="45720" rtlCol="0">
            <a:normAutofit/>
          </a:bodyPr>
          <a:lstStyle/>
          <a:p>
            <a:pPr algn="ctr"/>
            <a:r>
              <a:rPr lang="en-US" sz="2000" dirty="0">
                <a:solidFill>
                  <a:schemeClr val="tx1">
                    <a:lumMod val="85000"/>
                    <a:lumOff val="15000"/>
                  </a:schemeClr>
                </a:solidFill>
                <a:latin typeface="+mn-lt"/>
              </a:rPr>
              <a:t>October 2025 -February 2026 </a:t>
            </a:r>
          </a:p>
        </p:txBody>
      </p:sp>
      <p:sp>
        <p:nvSpPr>
          <p:cNvPr id="10" name="Slide Number Placeholder 3">
            <a:extLst>
              <a:ext uri="{FF2B5EF4-FFF2-40B4-BE49-F238E27FC236}">
                <a16:creationId xmlns:a16="http://schemas.microsoft.com/office/drawing/2014/main" id="{BFD535B4-2131-4D92-698D-249D4DAA05C8}"/>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7EFD9087-D8F8-BB4C-9D46-8B66A684035D}" type="slidenum">
              <a:rPr lang="en-US" smtClean="0"/>
              <a:pPr defTabSz="914400">
                <a:spcAft>
                  <a:spcPts val="600"/>
                </a:spcAft>
              </a:pPr>
              <a:t>1</a:t>
            </a:fld>
            <a:endParaRPr lang="en-US"/>
          </a:p>
        </p:txBody>
      </p:sp>
    </p:spTree>
    <p:extLst>
      <p:ext uri="{BB962C8B-B14F-4D97-AF65-F5344CB8AC3E}">
        <p14:creationId xmlns:p14="http://schemas.microsoft.com/office/powerpoint/2010/main" val="4271667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1D566B-0B97-41C3-E3B1-C0161711E406}"/>
              </a:ext>
            </a:extLst>
          </p:cNvPr>
          <p:cNvSpPr>
            <a:spLocks noGrp="1"/>
          </p:cNvSpPr>
          <p:nvPr>
            <p:ph type="title"/>
          </p:nvPr>
        </p:nvSpPr>
        <p:spPr>
          <a:xfrm>
            <a:off x="817114" y="1453263"/>
            <a:ext cx="11099627" cy="3946850"/>
          </a:xfrm>
        </p:spPr>
        <p:txBody>
          <a:bodyPr vert="horz" lIns="91440" tIns="45720" rIns="91440" bIns="45720" rtlCol="0" anchor="b">
            <a:normAutofit/>
          </a:bodyPr>
          <a:lstStyle/>
          <a:p>
            <a:pPr algn="ctr"/>
            <a:r>
              <a:rPr lang="en-US" sz="3800" dirty="0"/>
              <a:t>Webinar 1: So, You Want a State Dashboard?</a:t>
            </a:r>
            <a:br>
              <a:rPr lang="en-US" sz="3800" dirty="0"/>
            </a:br>
            <a:br>
              <a:rPr lang="en-US" sz="3800" dirty="0"/>
            </a:br>
            <a:r>
              <a:rPr lang="en-US" sz="2400" dirty="0"/>
              <a:t>Taking a User-Centered Approach to Making Data More Available</a:t>
            </a:r>
            <a:br>
              <a:rPr lang="en-US" sz="2400" dirty="0"/>
            </a:br>
            <a:endParaRPr lang="en-US" sz="2400" dirty="0"/>
          </a:p>
        </p:txBody>
      </p:sp>
      <p:sp>
        <p:nvSpPr>
          <p:cNvPr id="5" name="Subtitle 4">
            <a:extLst>
              <a:ext uri="{FF2B5EF4-FFF2-40B4-BE49-F238E27FC236}">
                <a16:creationId xmlns:a16="http://schemas.microsoft.com/office/drawing/2014/main" id="{DEEB98A3-D55B-8E08-B8DC-611FC0A9DE58}"/>
              </a:ext>
            </a:extLst>
          </p:cNvPr>
          <p:cNvSpPr>
            <a:spLocks noGrp="1"/>
          </p:cNvSpPr>
          <p:nvPr>
            <p:ph type="body" idx="1"/>
          </p:nvPr>
        </p:nvSpPr>
        <p:spPr>
          <a:xfrm>
            <a:off x="1281474" y="5496089"/>
            <a:ext cx="9622971" cy="771743"/>
          </a:xfrm>
        </p:spPr>
        <p:txBody>
          <a:bodyPr vert="horz" lIns="91440" tIns="45720" rIns="91440" bIns="45720" rtlCol="0">
            <a:normAutofit/>
          </a:bodyPr>
          <a:lstStyle/>
          <a:p>
            <a:pPr algn="ctr"/>
            <a:r>
              <a:rPr lang="en-US" sz="2000" dirty="0">
                <a:solidFill>
                  <a:schemeClr val="tx1">
                    <a:lumMod val="85000"/>
                    <a:lumOff val="15000"/>
                  </a:schemeClr>
                </a:solidFill>
                <a:latin typeface="+mn-lt"/>
              </a:rPr>
              <a:t>October 2025</a:t>
            </a:r>
          </a:p>
        </p:txBody>
      </p:sp>
      <p:sp>
        <p:nvSpPr>
          <p:cNvPr id="10" name="Slide Number Placeholder 3">
            <a:extLst>
              <a:ext uri="{FF2B5EF4-FFF2-40B4-BE49-F238E27FC236}">
                <a16:creationId xmlns:a16="http://schemas.microsoft.com/office/drawing/2014/main" id="{BFD535B4-2131-4D92-698D-249D4DAA05C8}"/>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7EFD9087-D8F8-BB4C-9D46-8B66A684035D}" type="slidenum">
              <a:rPr lang="en-US" smtClean="0"/>
              <a:pPr defTabSz="914400">
                <a:spcAft>
                  <a:spcPts val="600"/>
                </a:spcAft>
              </a:pPr>
              <a:t>2</a:t>
            </a:fld>
            <a:endParaRPr lang="en-US"/>
          </a:p>
        </p:txBody>
      </p:sp>
    </p:spTree>
    <p:extLst>
      <p:ext uri="{BB962C8B-B14F-4D97-AF65-F5344CB8AC3E}">
        <p14:creationId xmlns:p14="http://schemas.microsoft.com/office/powerpoint/2010/main" val="2322506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2B1DB7-9A0D-80A8-C6D8-6094C008D24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DE45C172-064C-1C7A-2E4C-4410CC151FEB}"/>
              </a:ext>
            </a:extLst>
          </p:cNvPr>
          <p:cNvSpPr>
            <a:spLocks noGrp="1"/>
          </p:cNvSpPr>
          <p:nvPr>
            <p:ph type="title"/>
          </p:nvPr>
        </p:nvSpPr>
        <p:spPr>
          <a:xfrm>
            <a:off x="492370" y="605897"/>
            <a:ext cx="3084844" cy="1342174"/>
          </a:xfrm>
        </p:spPr>
        <p:txBody>
          <a:bodyPr anchor="ctr">
            <a:normAutofit/>
          </a:bodyPr>
          <a:lstStyle/>
          <a:p>
            <a:r>
              <a:rPr lang="en-US" sz="4400" dirty="0">
                <a:solidFill>
                  <a:srgbClr val="FFFFFF"/>
                </a:solidFill>
              </a:rPr>
              <a:t>Agenda</a:t>
            </a:r>
          </a:p>
        </p:txBody>
      </p:sp>
      <p:sp>
        <p:nvSpPr>
          <p:cNvPr id="14" name="Rectangle 13">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181E2267-7438-8CB9-7214-247C207B9A89}"/>
              </a:ext>
            </a:extLst>
          </p:cNvPr>
          <p:cNvSpPr>
            <a:spLocks noGrp="1"/>
          </p:cNvSpPr>
          <p:nvPr>
            <p:ph idx="1"/>
          </p:nvPr>
        </p:nvSpPr>
        <p:spPr>
          <a:xfrm>
            <a:off x="4337427" y="605896"/>
            <a:ext cx="7720872" cy="5646208"/>
          </a:xfrm>
        </p:spPr>
        <p:txBody>
          <a:bodyPr vert="horz" lIns="91440" tIns="45720" rIns="91440" bIns="45720" rtlCol="0" anchor="ctr">
            <a:normAutofit/>
          </a:bodyPr>
          <a:lstStyle/>
          <a:p>
            <a:pPr lvl="1">
              <a:lnSpc>
                <a:spcPct val="200000"/>
              </a:lnSpc>
            </a:pPr>
            <a:r>
              <a:rPr lang="en-US" sz="2600" b="1" dirty="0">
                <a:cs typeface="Helvetica"/>
              </a:rPr>
              <a:t>Introduction of our framework</a:t>
            </a:r>
          </a:p>
          <a:p>
            <a:pPr lvl="1">
              <a:lnSpc>
                <a:spcPct val="200000"/>
              </a:lnSpc>
            </a:pPr>
            <a:r>
              <a:rPr lang="en-US" sz="2600" b="1" dirty="0">
                <a:cs typeface="Helvetica"/>
              </a:rPr>
              <a:t>Key considerations for dashboards</a:t>
            </a:r>
          </a:p>
          <a:p>
            <a:pPr lvl="1">
              <a:lnSpc>
                <a:spcPct val="200000"/>
              </a:lnSpc>
            </a:pPr>
            <a:r>
              <a:rPr lang="en-US" sz="2600" b="1" dirty="0">
                <a:cs typeface="Helvetica"/>
              </a:rPr>
              <a:t>Lessons from Michigan, Minnesota, &amp; Nebraska </a:t>
            </a:r>
          </a:p>
          <a:p>
            <a:pPr lvl="1">
              <a:lnSpc>
                <a:spcPct val="200000"/>
              </a:lnSpc>
            </a:pPr>
            <a:r>
              <a:rPr lang="en-US" sz="2600" b="1" dirty="0">
                <a:cs typeface="Helvetica"/>
              </a:rPr>
              <a:t>Panel discussion</a:t>
            </a:r>
          </a:p>
          <a:p>
            <a:pPr lvl="1">
              <a:lnSpc>
                <a:spcPct val="200000"/>
              </a:lnSpc>
            </a:pPr>
            <a:r>
              <a:rPr lang="en-US" sz="2600" b="1" dirty="0">
                <a:cs typeface="Helvetica"/>
              </a:rPr>
              <a:t>Q&amp;A</a:t>
            </a:r>
            <a:endParaRPr lang="en-US" sz="2600" dirty="0"/>
          </a:p>
        </p:txBody>
      </p:sp>
      <p:sp>
        <p:nvSpPr>
          <p:cNvPr id="5" name="Slide Number Placeholder 4">
            <a:extLst>
              <a:ext uri="{FF2B5EF4-FFF2-40B4-BE49-F238E27FC236}">
                <a16:creationId xmlns:a16="http://schemas.microsoft.com/office/drawing/2014/main" id="{F8BCED70-953E-CE77-D1E8-7DC9DFCAA749}"/>
              </a:ext>
            </a:extLst>
          </p:cNvPr>
          <p:cNvSpPr>
            <a:spLocks noGrp="1"/>
          </p:cNvSpPr>
          <p:nvPr>
            <p:ph type="sldNum" sz="quarter" idx="12"/>
          </p:nvPr>
        </p:nvSpPr>
        <p:spPr>
          <a:xfrm>
            <a:off x="10123055" y="6459785"/>
            <a:ext cx="1089428" cy="365125"/>
          </a:xfrm>
        </p:spPr>
        <p:txBody>
          <a:bodyPr>
            <a:normAutofit/>
          </a:bodyPr>
          <a:lstStyle/>
          <a:p>
            <a:pPr>
              <a:spcAft>
                <a:spcPts val="600"/>
              </a:spcAft>
            </a:pPr>
            <a:fld id="{7EFD9087-D8F8-BB4C-9D46-8B66A684035D}" type="slidenum">
              <a:rPr lang="en-US">
                <a:solidFill>
                  <a:schemeClr val="tx2"/>
                </a:solidFill>
              </a:rPr>
              <a:pPr>
                <a:spcAft>
                  <a:spcPts val="600"/>
                </a:spcAft>
              </a:pPr>
              <a:t>3</a:t>
            </a:fld>
            <a:endParaRPr lang="en-US">
              <a:solidFill>
                <a:schemeClr val="tx2"/>
              </a:solidFill>
            </a:endParaRPr>
          </a:p>
        </p:txBody>
      </p:sp>
    </p:spTree>
    <p:extLst>
      <p:ext uri="{BB962C8B-B14F-4D97-AF65-F5344CB8AC3E}">
        <p14:creationId xmlns:p14="http://schemas.microsoft.com/office/powerpoint/2010/main" val="1511789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DC9A94-030A-B06E-8BE8-A5E2DDDE2C54}"/>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39C6A63-DB08-E9F6-2A87-A5108DE414D3}"/>
              </a:ext>
            </a:extLst>
          </p:cNvPr>
          <p:cNvSpPr>
            <a:spLocks noGrp="1"/>
          </p:cNvSpPr>
          <p:nvPr>
            <p:ph type="title"/>
          </p:nvPr>
        </p:nvSpPr>
        <p:spPr>
          <a:xfrm>
            <a:off x="357483" y="639763"/>
            <a:ext cx="3330790" cy="5772840"/>
          </a:xfrm>
        </p:spPr>
        <p:txBody>
          <a:bodyPr anchor="t">
            <a:normAutofit/>
          </a:bodyPr>
          <a:lstStyle/>
          <a:p>
            <a:r>
              <a:rPr lang="en-US" sz="4400" dirty="0">
                <a:solidFill>
                  <a:schemeClr val="bg1"/>
                </a:solidFill>
              </a:rPr>
              <a:t>Who we are</a:t>
            </a:r>
          </a:p>
        </p:txBody>
      </p:sp>
      <p:sp>
        <p:nvSpPr>
          <p:cNvPr id="15" name="Rectangle 14">
            <a:extLst>
              <a:ext uri="{FF2B5EF4-FFF2-40B4-BE49-F238E27FC236}">
                <a16:creationId xmlns:a16="http://schemas.microsoft.com/office/drawing/2014/main" id="{6669F804-A677-4B75-95F4-A5E4426FB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B0063714-A22E-266B-E10C-BC964BE47E0D}"/>
              </a:ext>
            </a:extLst>
          </p:cNvPr>
          <p:cNvSpPr>
            <a:spLocks noGrp="1"/>
          </p:cNvSpPr>
          <p:nvPr>
            <p:ph type="sldNum" sz="quarter" idx="12"/>
          </p:nvPr>
        </p:nvSpPr>
        <p:spPr>
          <a:xfrm>
            <a:off x="10123055" y="6459785"/>
            <a:ext cx="1089428" cy="365125"/>
          </a:xfrm>
        </p:spPr>
        <p:txBody>
          <a:bodyPr>
            <a:normAutofit/>
          </a:bodyPr>
          <a:lstStyle/>
          <a:p>
            <a:pPr>
              <a:spcAft>
                <a:spcPts val="600"/>
              </a:spcAft>
            </a:pPr>
            <a:fld id="{7EFD9087-D8F8-BB4C-9D46-8B66A684035D}" type="slidenum">
              <a:rPr lang="en-US">
                <a:solidFill>
                  <a:schemeClr val="tx2"/>
                </a:solidFill>
              </a:rPr>
              <a:pPr>
                <a:spcAft>
                  <a:spcPts val="600"/>
                </a:spcAft>
              </a:pPr>
              <a:t>4</a:t>
            </a:fld>
            <a:endParaRPr lang="en-US">
              <a:solidFill>
                <a:schemeClr val="tx2"/>
              </a:solidFill>
            </a:endParaRPr>
          </a:p>
        </p:txBody>
      </p:sp>
      <p:graphicFrame>
        <p:nvGraphicFramePr>
          <p:cNvPr id="7" name="Content Placeholder 2">
            <a:extLst>
              <a:ext uri="{FF2B5EF4-FFF2-40B4-BE49-F238E27FC236}">
                <a16:creationId xmlns:a16="http://schemas.microsoft.com/office/drawing/2014/main" id="{0D42ED9F-670E-FD4C-8DF5-6013568F85DA}"/>
              </a:ext>
            </a:extLst>
          </p:cNvPr>
          <p:cNvGraphicFramePr>
            <a:graphicFrameLocks noGrp="1"/>
          </p:cNvGraphicFramePr>
          <p:nvPr>
            <p:ph idx="1"/>
            <p:extLst>
              <p:ext uri="{D42A27DB-BD31-4B8C-83A1-F6EECF244321}">
                <p14:modId xmlns:p14="http://schemas.microsoft.com/office/powerpoint/2010/main" val="1494293621"/>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7" name="Content Placeholder 2">
            <a:extLst>
              <a:ext uri="{FF2B5EF4-FFF2-40B4-BE49-F238E27FC236}">
                <a16:creationId xmlns:a16="http://schemas.microsoft.com/office/drawing/2014/main" id="{11E4E564-6255-555E-1118-2F80E4D8A1CF}"/>
              </a:ext>
            </a:extLst>
          </p:cNvPr>
          <p:cNvSpPr txBox="1">
            <a:spLocks/>
          </p:cNvSpPr>
          <p:nvPr/>
        </p:nvSpPr>
        <p:spPr>
          <a:xfrm>
            <a:off x="209857" y="2636520"/>
            <a:ext cx="3654315" cy="1584960"/>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dirty="0">
                <a:solidFill>
                  <a:schemeClr val="bg1"/>
                </a:solidFill>
              </a:rPr>
              <a:t>Access our SLDS whitepaper</a:t>
            </a:r>
          </a:p>
          <a:p>
            <a:pPr marL="0" indent="0">
              <a:buNone/>
            </a:pPr>
            <a:r>
              <a:rPr lang="en-US" sz="2300" dirty="0">
                <a:solidFill>
                  <a:schemeClr val="bg1"/>
                </a:solidFill>
                <a:latin typeface="Aptos"/>
                <a:cs typeface="Times"/>
                <a:hlinkClick r:id="rId8">
                  <a:extLst>
                    <a:ext uri="{A12FA001-AC4F-418D-AE19-62706E023703}">
                      <ahyp:hlinkClr xmlns:ahyp="http://schemas.microsoft.com/office/drawing/2018/hyperlinkcolor" val="tx"/>
                    </a:ext>
                  </a:extLst>
                </a:hlinkClick>
              </a:rPr>
              <a:t>https://bit.ly/3-functions</a:t>
            </a:r>
            <a:r>
              <a:rPr lang="en-US" sz="2300" dirty="0">
                <a:solidFill>
                  <a:schemeClr val="bg1"/>
                </a:solidFill>
                <a:latin typeface="Aptos"/>
                <a:cs typeface="Times"/>
              </a:rPr>
              <a:t> </a:t>
            </a:r>
            <a:endParaRPr lang="en-US" sz="2300" dirty="0">
              <a:solidFill>
                <a:schemeClr val="bg1"/>
              </a:solidFill>
              <a:latin typeface="Aptos"/>
            </a:endParaRPr>
          </a:p>
        </p:txBody>
      </p:sp>
    </p:spTree>
    <p:extLst>
      <p:ext uri="{BB962C8B-B14F-4D97-AF65-F5344CB8AC3E}">
        <p14:creationId xmlns:p14="http://schemas.microsoft.com/office/powerpoint/2010/main" val="2390746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F3C5E-0F44-B6C2-0ED2-9C9C41F4FE7D}"/>
              </a:ext>
            </a:extLst>
          </p:cNvPr>
          <p:cNvSpPr>
            <a:spLocks noGrp="1"/>
          </p:cNvSpPr>
          <p:nvPr>
            <p:ph type="title"/>
          </p:nvPr>
        </p:nvSpPr>
        <p:spPr>
          <a:xfrm>
            <a:off x="935355" y="853"/>
            <a:ext cx="10058400" cy="1450757"/>
          </a:xfrm>
        </p:spPr>
        <p:txBody>
          <a:bodyPr/>
          <a:lstStyle/>
          <a:p>
            <a:r>
              <a:rPr lang="en-US">
                <a:latin typeface="Helvetica"/>
                <a:cs typeface="Helvetica"/>
              </a:rPr>
              <a:t>What is an SLDS?</a:t>
            </a:r>
            <a:endParaRPr lang="en-US" dirty="0">
              <a:latin typeface="Helvetica"/>
              <a:cs typeface="Helvetica"/>
            </a:endParaRPr>
          </a:p>
        </p:txBody>
      </p:sp>
      <p:sp>
        <p:nvSpPr>
          <p:cNvPr id="4" name="Slide Number Placeholder 3">
            <a:extLst>
              <a:ext uri="{FF2B5EF4-FFF2-40B4-BE49-F238E27FC236}">
                <a16:creationId xmlns:a16="http://schemas.microsoft.com/office/drawing/2014/main" id="{822B171A-A727-4CC3-C1FF-9653CC7D4C8B}"/>
              </a:ext>
            </a:extLst>
          </p:cNvPr>
          <p:cNvSpPr>
            <a:spLocks noGrp="1"/>
          </p:cNvSpPr>
          <p:nvPr>
            <p:ph type="sldNum" sz="quarter" idx="12"/>
          </p:nvPr>
        </p:nvSpPr>
        <p:spPr/>
        <p:txBody>
          <a:bodyPr/>
          <a:lstStyle/>
          <a:p>
            <a:fld id="{7EFD9087-D8F8-BB4C-9D46-8B66A684035D}" type="slidenum">
              <a:rPr lang="en-US" smtClean="0"/>
              <a:t>5</a:t>
            </a:fld>
            <a:endParaRPr lang="en-US"/>
          </a:p>
        </p:txBody>
      </p:sp>
      <p:grpSp>
        <p:nvGrpSpPr>
          <p:cNvPr id="19" name="Group 18">
            <a:extLst>
              <a:ext uri="{FF2B5EF4-FFF2-40B4-BE49-F238E27FC236}">
                <a16:creationId xmlns:a16="http://schemas.microsoft.com/office/drawing/2014/main" id="{81123B86-9898-9080-B591-91D997D4F6F1}"/>
              </a:ext>
            </a:extLst>
          </p:cNvPr>
          <p:cNvGrpSpPr/>
          <p:nvPr/>
        </p:nvGrpSpPr>
        <p:grpSpPr>
          <a:xfrm>
            <a:off x="6089051" y="2845054"/>
            <a:ext cx="2763141" cy="2191830"/>
            <a:chOff x="6395286" y="2845054"/>
            <a:chExt cx="2763141" cy="2191830"/>
          </a:xfrm>
        </p:grpSpPr>
        <p:sp>
          <p:nvSpPr>
            <p:cNvPr id="9" name="Oval 8">
              <a:extLst>
                <a:ext uri="{FF2B5EF4-FFF2-40B4-BE49-F238E27FC236}">
                  <a16:creationId xmlns:a16="http://schemas.microsoft.com/office/drawing/2014/main" id="{8C74B3DA-3ACB-0713-67BD-2B189EA7A6D8}"/>
                </a:ext>
              </a:extLst>
            </p:cNvPr>
            <p:cNvSpPr/>
            <p:nvPr/>
          </p:nvSpPr>
          <p:spPr>
            <a:xfrm>
              <a:off x="7169542" y="2845054"/>
              <a:ext cx="1214628" cy="116789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3</a:t>
              </a:r>
              <a:endParaRPr lang="en-US" sz="7200" b="1" dirty="0">
                <a:ln w="22225">
                  <a:solidFill>
                    <a:schemeClr val="bg1"/>
                  </a:solidFill>
                  <a:prstDash val="solid"/>
                </a:ln>
                <a:solidFill>
                  <a:schemeClr val="accent2">
                    <a:lumMod val="40000"/>
                    <a:lumOff val="60000"/>
                  </a:schemeClr>
                </a:solidFill>
              </a:endParaRPr>
            </a:p>
          </p:txBody>
        </p:sp>
        <p:sp>
          <p:nvSpPr>
            <p:cNvPr id="11" name="Content Placeholder 2">
              <a:extLst>
                <a:ext uri="{FF2B5EF4-FFF2-40B4-BE49-F238E27FC236}">
                  <a16:creationId xmlns:a16="http://schemas.microsoft.com/office/drawing/2014/main" id="{9279FF6D-A3EC-8151-9324-FAA29B032B79}"/>
                </a:ext>
              </a:extLst>
            </p:cNvPr>
            <p:cNvSpPr txBox="1">
              <a:spLocks/>
            </p:cNvSpPr>
            <p:nvPr/>
          </p:nvSpPr>
          <p:spPr>
            <a:xfrm>
              <a:off x="6395286" y="4205599"/>
              <a:ext cx="2763141" cy="831285"/>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000"/>
                </a:spcBef>
                <a:spcAft>
                  <a:spcPts val="1600"/>
                </a:spcAft>
                <a:buFont typeface="Arial" panose="020B0604020202020204" pitchFamily="34" charset="0"/>
                <a:buNone/>
                <a:defRPr sz="3000" b="1" kern="1200">
                  <a:solidFill>
                    <a:srgbClr val="368167"/>
                  </a:solidFill>
                  <a:latin typeface="Helvetica" pitchFamily="2" charset="0"/>
                  <a:ea typeface="+mn-ea"/>
                  <a:cs typeface="+mn-cs"/>
                </a:defRPr>
              </a:lvl1pPr>
              <a:lvl2pPr marL="342900" indent="-342900" algn="l" defTabSz="914400" rtl="0" eaLnBrk="1" latinLnBrk="0" hangingPunct="1">
                <a:lnSpc>
                  <a:spcPct val="100000"/>
                </a:lnSpc>
                <a:spcBef>
                  <a:spcPts val="500"/>
                </a:spcBef>
                <a:spcAft>
                  <a:spcPts val="700"/>
                </a:spcAft>
                <a:buFont typeface="Arial" panose="020B0604020202020204" pitchFamily="34" charset="0"/>
                <a:buChar char="•"/>
                <a:defRPr sz="2400" kern="1200">
                  <a:solidFill>
                    <a:srgbClr val="368167"/>
                  </a:solidFill>
                  <a:latin typeface="Helvetica" pitchFamily="2" charset="0"/>
                  <a:ea typeface="+mn-ea"/>
                  <a:cs typeface="+mn-cs"/>
                </a:defRPr>
              </a:lvl2pPr>
              <a:lvl3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341E72"/>
                  </a:solidFill>
                  <a:latin typeface="Helvetica" pitchFamily="2" charset="0"/>
                  <a:ea typeface="+mn-ea"/>
                  <a:cs typeface="+mn-cs"/>
                </a:defRPr>
              </a:lvl3pPr>
              <a:lvl4pPr marL="960120" indent="-228600" algn="l" defTabSz="914400" rtl="0" eaLnBrk="1" latinLnBrk="0" hangingPunct="1">
                <a:lnSpc>
                  <a:spcPct val="90000"/>
                </a:lnSpc>
                <a:spcBef>
                  <a:spcPts val="500"/>
                </a:spcBef>
                <a:buFont typeface="Wingdings" pitchFamily="2" charset="2"/>
                <a:buChar char="§"/>
                <a:defRPr sz="1600" b="0" kern="1200">
                  <a:solidFill>
                    <a:srgbClr val="341E72"/>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buFont typeface="Arial" panose="020B0604020202020204" pitchFamily="34" charset="0"/>
                <a:buNone/>
              </a:pPr>
              <a:r>
                <a:rPr lang="en-US" dirty="0">
                  <a:solidFill>
                    <a:schemeClr val="tx1"/>
                  </a:solidFill>
                </a:rPr>
                <a:t>Data are longitudinal</a:t>
              </a:r>
            </a:p>
          </p:txBody>
        </p:sp>
      </p:grpSp>
      <p:grpSp>
        <p:nvGrpSpPr>
          <p:cNvPr id="18" name="Group 17">
            <a:extLst>
              <a:ext uri="{FF2B5EF4-FFF2-40B4-BE49-F238E27FC236}">
                <a16:creationId xmlns:a16="http://schemas.microsoft.com/office/drawing/2014/main" id="{74110F7B-4864-2AA1-C23F-866793D7261F}"/>
              </a:ext>
            </a:extLst>
          </p:cNvPr>
          <p:cNvGrpSpPr/>
          <p:nvPr/>
        </p:nvGrpSpPr>
        <p:grpSpPr>
          <a:xfrm>
            <a:off x="3305306" y="2845054"/>
            <a:ext cx="2747968" cy="2114203"/>
            <a:chOff x="3599852" y="2845054"/>
            <a:chExt cx="2747968" cy="2114203"/>
          </a:xfrm>
        </p:grpSpPr>
        <p:sp>
          <p:nvSpPr>
            <p:cNvPr id="6" name="Oval 5">
              <a:extLst>
                <a:ext uri="{FF2B5EF4-FFF2-40B4-BE49-F238E27FC236}">
                  <a16:creationId xmlns:a16="http://schemas.microsoft.com/office/drawing/2014/main" id="{26069696-9818-34E2-8AC5-4969F67111D7}"/>
                </a:ext>
              </a:extLst>
            </p:cNvPr>
            <p:cNvSpPr/>
            <p:nvPr/>
          </p:nvSpPr>
          <p:spPr>
            <a:xfrm>
              <a:off x="4366522" y="2845054"/>
              <a:ext cx="1214628" cy="116789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2</a:t>
              </a:r>
              <a:endParaRPr lang="en-US" sz="7200" b="1" dirty="0">
                <a:ln w="22225">
                  <a:solidFill>
                    <a:schemeClr val="bg1"/>
                  </a:solidFill>
                  <a:prstDash val="solid"/>
                </a:ln>
                <a:solidFill>
                  <a:schemeClr val="accent2">
                    <a:lumMod val="40000"/>
                    <a:lumOff val="60000"/>
                  </a:schemeClr>
                </a:solidFill>
              </a:endParaRPr>
            </a:p>
          </p:txBody>
        </p:sp>
        <p:sp>
          <p:nvSpPr>
            <p:cNvPr id="12" name="Content Placeholder 2">
              <a:extLst>
                <a:ext uri="{FF2B5EF4-FFF2-40B4-BE49-F238E27FC236}">
                  <a16:creationId xmlns:a16="http://schemas.microsoft.com/office/drawing/2014/main" id="{E6B0E6DD-FAC7-48E0-9809-CB25F30B3F2D}"/>
                </a:ext>
              </a:extLst>
            </p:cNvPr>
            <p:cNvSpPr txBox="1">
              <a:spLocks/>
            </p:cNvSpPr>
            <p:nvPr/>
          </p:nvSpPr>
          <p:spPr>
            <a:xfrm>
              <a:off x="3599852" y="4205599"/>
              <a:ext cx="2747968" cy="753658"/>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spcAft>
                  <a:spcPts val="1600"/>
                </a:spcAft>
                <a:buFont typeface="Arial" panose="020B0604020202020204" pitchFamily="34" charset="0"/>
                <a:buNone/>
                <a:defRPr sz="3000" b="1" kern="1200">
                  <a:solidFill>
                    <a:srgbClr val="368167"/>
                  </a:solidFill>
                  <a:latin typeface="Helvetica" pitchFamily="2" charset="0"/>
                  <a:ea typeface="+mn-ea"/>
                  <a:cs typeface="+mn-cs"/>
                </a:defRPr>
              </a:lvl1pPr>
              <a:lvl2pPr marL="342900" indent="-342900" algn="l" defTabSz="914400" rtl="0" eaLnBrk="1" latinLnBrk="0" hangingPunct="1">
                <a:lnSpc>
                  <a:spcPct val="100000"/>
                </a:lnSpc>
                <a:spcBef>
                  <a:spcPts val="500"/>
                </a:spcBef>
                <a:spcAft>
                  <a:spcPts val="700"/>
                </a:spcAft>
                <a:buFont typeface="Arial" panose="020B0604020202020204" pitchFamily="34" charset="0"/>
                <a:buChar char="•"/>
                <a:defRPr sz="2400" kern="1200">
                  <a:solidFill>
                    <a:srgbClr val="368167"/>
                  </a:solidFill>
                  <a:latin typeface="Helvetica" pitchFamily="2" charset="0"/>
                  <a:ea typeface="+mn-ea"/>
                  <a:cs typeface="+mn-cs"/>
                </a:defRPr>
              </a:lvl2pPr>
              <a:lvl3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341E72"/>
                  </a:solidFill>
                  <a:latin typeface="Helvetica" pitchFamily="2" charset="0"/>
                  <a:ea typeface="+mn-ea"/>
                  <a:cs typeface="+mn-cs"/>
                </a:defRPr>
              </a:lvl3pPr>
              <a:lvl4pPr marL="960120" indent="-228600" algn="l" defTabSz="914400" rtl="0" eaLnBrk="1" latinLnBrk="0" hangingPunct="1">
                <a:lnSpc>
                  <a:spcPct val="90000"/>
                </a:lnSpc>
                <a:spcBef>
                  <a:spcPts val="500"/>
                </a:spcBef>
                <a:buFont typeface="Wingdings" pitchFamily="2" charset="2"/>
                <a:buChar char="§"/>
                <a:defRPr sz="1600" b="0" kern="1200">
                  <a:solidFill>
                    <a:srgbClr val="341E72"/>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buFont typeface="Arial" panose="020B0604020202020204" pitchFamily="34" charset="0"/>
                <a:buNone/>
              </a:pPr>
              <a:r>
                <a:rPr lang="en-US" dirty="0">
                  <a:solidFill>
                    <a:schemeClr val="tx1"/>
                  </a:solidFill>
                </a:rPr>
                <a:t>Data are linked at the individual level</a:t>
              </a:r>
            </a:p>
          </p:txBody>
        </p:sp>
      </p:grpSp>
      <p:grpSp>
        <p:nvGrpSpPr>
          <p:cNvPr id="20" name="Group 19">
            <a:extLst>
              <a:ext uri="{FF2B5EF4-FFF2-40B4-BE49-F238E27FC236}">
                <a16:creationId xmlns:a16="http://schemas.microsoft.com/office/drawing/2014/main" id="{257AC79B-6F33-AF76-CDF0-CDB847937F61}"/>
              </a:ext>
            </a:extLst>
          </p:cNvPr>
          <p:cNvGrpSpPr/>
          <p:nvPr/>
        </p:nvGrpSpPr>
        <p:grpSpPr>
          <a:xfrm>
            <a:off x="8887970" y="2845054"/>
            <a:ext cx="2662429" cy="2153984"/>
            <a:chOff x="9102461" y="2882900"/>
            <a:chExt cx="2662429" cy="2153984"/>
          </a:xfrm>
        </p:grpSpPr>
        <p:sp>
          <p:nvSpPr>
            <p:cNvPr id="10" name="Oval 9">
              <a:extLst>
                <a:ext uri="{FF2B5EF4-FFF2-40B4-BE49-F238E27FC236}">
                  <a16:creationId xmlns:a16="http://schemas.microsoft.com/office/drawing/2014/main" id="{6E5E1C29-0588-D4BA-54F4-14BE5D4C4EAC}"/>
                </a:ext>
              </a:extLst>
            </p:cNvPr>
            <p:cNvSpPr/>
            <p:nvPr/>
          </p:nvSpPr>
          <p:spPr>
            <a:xfrm>
              <a:off x="9826361" y="2882900"/>
              <a:ext cx="1214628" cy="116789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4</a:t>
              </a:r>
              <a:endParaRPr lang="en-US" sz="7200" b="1" dirty="0">
                <a:ln w="22225">
                  <a:solidFill>
                    <a:schemeClr val="bg1"/>
                  </a:solidFill>
                  <a:prstDash val="solid"/>
                </a:ln>
                <a:solidFill>
                  <a:schemeClr val="accent2">
                    <a:lumMod val="40000"/>
                    <a:lumOff val="60000"/>
                  </a:schemeClr>
                </a:solidFill>
              </a:endParaRPr>
            </a:p>
          </p:txBody>
        </p:sp>
        <p:sp>
          <p:nvSpPr>
            <p:cNvPr id="13" name="Content Placeholder 2">
              <a:extLst>
                <a:ext uri="{FF2B5EF4-FFF2-40B4-BE49-F238E27FC236}">
                  <a16:creationId xmlns:a16="http://schemas.microsoft.com/office/drawing/2014/main" id="{E316FAF9-82DD-550A-3209-ED9A27DBB4FD}"/>
                </a:ext>
              </a:extLst>
            </p:cNvPr>
            <p:cNvSpPr txBox="1">
              <a:spLocks/>
            </p:cNvSpPr>
            <p:nvPr/>
          </p:nvSpPr>
          <p:spPr>
            <a:xfrm>
              <a:off x="9102461" y="4205599"/>
              <a:ext cx="2662429" cy="831285"/>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spcAft>
                  <a:spcPts val="1600"/>
                </a:spcAft>
                <a:buFont typeface="Arial" panose="020B0604020202020204" pitchFamily="34" charset="0"/>
                <a:buNone/>
                <a:defRPr sz="3000" b="1" kern="1200">
                  <a:solidFill>
                    <a:srgbClr val="368167"/>
                  </a:solidFill>
                  <a:latin typeface="Helvetica" pitchFamily="2" charset="0"/>
                  <a:ea typeface="+mn-ea"/>
                  <a:cs typeface="+mn-cs"/>
                </a:defRPr>
              </a:lvl1pPr>
              <a:lvl2pPr marL="342900" indent="-342900" algn="l" defTabSz="914400" rtl="0" eaLnBrk="1" latinLnBrk="0" hangingPunct="1">
                <a:lnSpc>
                  <a:spcPct val="100000"/>
                </a:lnSpc>
                <a:spcBef>
                  <a:spcPts val="500"/>
                </a:spcBef>
                <a:spcAft>
                  <a:spcPts val="700"/>
                </a:spcAft>
                <a:buFont typeface="Arial" panose="020B0604020202020204" pitchFamily="34" charset="0"/>
                <a:buChar char="•"/>
                <a:defRPr sz="2400" kern="1200">
                  <a:solidFill>
                    <a:srgbClr val="368167"/>
                  </a:solidFill>
                  <a:latin typeface="Helvetica" pitchFamily="2" charset="0"/>
                  <a:ea typeface="+mn-ea"/>
                  <a:cs typeface="+mn-cs"/>
                </a:defRPr>
              </a:lvl2pPr>
              <a:lvl3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341E72"/>
                  </a:solidFill>
                  <a:latin typeface="Helvetica" pitchFamily="2" charset="0"/>
                  <a:ea typeface="+mn-ea"/>
                  <a:cs typeface="+mn-cs"/>
                </a:defRPr>
              </a:lvl3pPr>
              <a:lvl4pPr marL="960120" indent="-228600" algn="l" defTabSz="914400" rtl="0" eaLnBrk="1" latinLnBrk="0" hangingPunct="1">
                <a:lnSpc>
                  <a:spcPct val="90000"/>
                </a:lnSpc>
                <a:spcBef>
                  <a:spcPts val="500"/>
                </a:spcBef>
                <a:buFont typeface="Wingdings" pitchFamily="2" charset="2"/>
                <a:buChar char="§"/>
                <a:defRPr sz="1600" b="0" kern="1200">
                  <a:solidFill>
                    <a:srgbClr val="341E72"/>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buFont typeface="Arial" panose="020B0604020202020204" pitchFamily="34" charset="0"/>
                <a:buNone/>
              </a:pPr>
              <a:r>
                <a:rPr lang="en-US" dirty="0">
                  <a:solidFill>
                    <a:schemeClr val="tx1"/>
                  </a:solidFill>
                </a:rPr>
                <a:t>Data security and privacy are core requirements</a:t>
              </a:r>
            </a:p>
          </p:txBody>
        </p:sp>
      </p:grpSp>
      <p:grpSp>
        <p:nvGrpSpPr>
          <p:cNvPr id="22" name="Group 21">
            <a:extLst>
              <a:ext uri="{FF2B5EF4-FFF2-40B4-BE49-F238E27FC236}">
                <a16:creationId xmlns:a16="http://schemas.microsoft.com/office/drawing/2014/main" id="{A69D695B-84D2-D649-E799-88BADC7175B6}"/>
              </a:ext>
            </a:extLst>
          </p:cNvPr>
          <p:cNvGrpSpPr/>
          <p:nvPr/>
        </p:nvGrpSpPr>
        <p:grpSpPr>
          <a:xfrm>
            <a:off x="521561" y="2845054"/>
            <a:ext cx="2747968" cy="2049059"/>
            <a:chOff x="826364" y="2882900"/>
            <a:chExt cx="2747968" cy="2049059"/>
          </a:xfrm>
        </p:grpSpPr>
        <p:sp>
          <p:nvSpPr>
            <p:cNvPr id="5" name="Oval 4">
              <a:extLst>
                <a:ext uri="{FF2B5EF4-FFF2-40B4-BE49-F238E27FC236}">
                  <a16:creationId xmlns:a16="http://schemas.microsoft.com/office/drawing/2014/main" id="{769BC790-7D73-B4A2-7C65-C6FABCAD35B7}"/>
                </a:ext>
              </a:extLst>
            </p:cNvPr>
            <p:cNvSpPr>
              <a:spLocks/>
            </p:cNvSpPr>
            <p:nvPr/>
          </p:nvSpPr>
          <p:spPr>
            <a:xfrm>
              <a:off x="1593034" y="2882900"/>
              <a:ext cx="1214628" cy="116789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1</a:t>
              </a:r>
            </a:p>
          </p:txBody>
        </p:sp>
        <p:sp>
          <p:nvSpPr>
            <p:cNvPr id="21" name="Content Placeholder 2">
              <a:extLst>
                <a:ext uri="{FF2B5EF4-FFF2-40B4-BE49-F238E27FC236}">
                  <a16:creationId xmlns:a16="http://schemas.microsoft.com/office/drawing/2014/main" id="{554BF0FF-1C6B-F70F-350E-8DDA4A154237}"/>
                </a:ext>
              </a:extLst>
            </p:cNvPr>
            <p:cNvSpPr txBox="1">
              <a:spLocks/>
            </p:cNvSpPr>
            <p:nvPr/>
          </p:nvSpPr>
          <p:spPr>
            <a:xfrm>
              <a:off x="826364" y="4178301"/>
              <a:ext cx="2747968" cy="753658"/>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spcAft>
                  <a:spcPts val="1600"/>
                </a:spcAft>
                <a:buFont typeface="Arial" panose="020B0604020202020204" pitchFamily="34" charset="0"/>
                <a:buNone/>
                <a:defRPr sz="3000" b="1" kern="1200">
                  <a:solidFill>
                    <a:srgbClr val="368167"/>
                  </a:solidFill>
                  <a:latin typeface="Helvetica" pitchFamily="2" charset="0"/>
                  <a:ea typeface="+mn-ea"/>
                  <a:cs typeface="+mn-cs"/>
                </a:defRPr>
              </a:lvl1pPr>
              <a:lvl2pPr marL="342900" indent="-342900" algn="l" defTabSz="914400" rtl="0" eaLnBrk="1" latinLnBrk="0" hangingPunct="1">
                <a:lnSpc>
                  <a:spcPct val="100000"/>
                </a:lnSpc>
                <a:spcBef>
                  <a:spcPts val="500"/>
                </a:spcBef>
                <a:spcAft>
                  <a:spcPts val="700"/>
                </a:spcAft>
                <a:buFont typeface="Arial" panose="020B0604020202020204" pitchFamily="34" charset="0"/>
                <a:buChar char="•"/>
                <a:defRPr sz="2400" kern="1200">
                  <a:solidFill>
                    <a:srgbClr val="368167"/>
                  </a:solidFill>
                  <a:latin typeface="Helvetica" pitchFamily="2" charset="0"/>
                  <a:ea typeface="+mn-ea"/>
                  <a:cs typeface="+mn-cs"/>
                </a:defRPr>
              </a:lvl2pPr>
              <a:lvl3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341E72"/>
                  </a:solidFill>
                  <a:latin typeface="Helvetica" pitchFamily="2" charset="0"/>
                  <a:ea typeface="+mn-ea"/>
                  <a:cs typeface="+mn-cs"/>
                </a:defRPr>
              </a:lvl3pPr>
              <a:lvl4pPr marL="960120" indent="-228600" algn="l" defTabSz="914400" rtl="0" eaLnBrk="1" latinLnBrk="0" hangingPunct="1">
                <a:lnSpc>
                  <a:spcPct val="90000"/>
                </a:lnSpc>
                <a:spcBef>
                  <a:spcPts val="500"/>
                </a:spcBef>
                <a:buFont typeface="Wingdings" pitchFamily="2" charset="2"/>
                <a:buChar char="§"/>
                <a:defRPr sz="1600" b="0" kern="1200">
                  <a:solidFill>
                    <a:srgbClr val="341E72"/>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buFont typeface="Arial" panose="020B0604020202020204" pitchFamily="34" charset="0"/>
                <a:buNone/>
              </a:pPr>
              <a:r>
                <a:rPr lang="en-US" dirty="0">
                  <a:solidFill>
                    <a:schemeClr val="tx1"/>
                  </a:solidFill>
                </a:rPr>
                <a:t>Systems connect data</a:t>
              </a:r>
            </a:p>
          </p:txBody>
        </p:sp>
      </p:grpSp>
    </p:spTree>
    <p:extLst>
      <p:ext uri="{BB962C8B-B14F-4D97-AF65-F5344CB8AC3E}">
        <p14:creationId xmlns:p14="http://schemas.microsoft.com/office/powerpoint/2010/main" val="956161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diagram of a modern data system&#10;&#10;AI-generated content may be incorrect.">
            <a:extLst>
              <a:ext uri="{FF2B5EF4-FFF2-40B4-BE49-F238E27FC236}">
                <a16:creationId xmlns:a16="http://schemas.microsoft.com/office/drawing/2014/main" id="{566B6D96-F8E4-7D01-5D61-5FD8EC0D92D9}"/>
              </a:ext>
            </a:extLst>
          </p:cNvPr>
          <p:cNvPicPr>
            <a:picLocks noChangeAspect="1"/>
          </p:cNvPicPr>
          <p:nvPr/>
        </p:nvPicPr>
        <p:blipFill>
          <a:blip r:embed="rId2">
            <a:duotone>
              <a:schemeClr val="accent2">
                <a:shade val="45000"/>
                <a:satMod val="135000"/>
              </a:schemeClr>
              <a:prstClr val="white"/>
            </a:duotone>
          </a:blip>
          <a:stretch>
            <a:fillRect/>
          </a:stretch>
        </p:blipFill>
        <p:spPr>
          <a:xfrm>
            <a:off x="1627993" y="158131"/>
            <a:ext cx="8411478" cy="5951121"/>
          </a:xfrm>
          <a:prstGeom prst="rect">
            <a:avLst/>
          </a:prstGeom>
        </p:spPr>
      </p:pic>
      <p:sp>
        <p:nvSpPr>
          <p:cNvPr id="5" name="Slide Number Placeholder 4" hidden="1">
            <a:extLst>
              <a:ext uri="{FF2B5EF4-FFF2-40B4-BE49-F238E27FC236}">
                <a16:creationId xmlns:a16="http://schemas.microsoft.com/office/drawing/2014/main" id="{005E2A4D-97BD-0456-C5F4-A733860C50CC}"/>
              </a:ext>
            </a:extLst>
          </p:cNvPr>
          <p:cNvSpPr>
            <a:spLocks noGrp="1"/>
          </p:cNvSpPr>
          <p:nvPr>
            <p:ph type="sldNum" sz="quarter" idx="12"/>
          </p:nvPr>
        </p:nvSpPr>
        <p:spPr/>
        <p:txBody>
          <a:bodyPr/>
          <a:lstStyle/>
          <a:p>
            <a:pPr>
              <a:spcAft>
                <a:spcPts val="600"/>
              </a:spcAft>
            </a:pPr>
            <a:fld id="{7EFD9087-D8F8-BB4C-9D46-8B66A684035D}" type="slidenum">
              <a:rPr lang="en-US" smtClean="0"/>
              <a:pPr>
                <a:spcAft>
                  <a:spcPts val="600"/>
                </a:spcAft>
              </a:pPr>
              <a:t>6</a:t>
            </a:fld>
            <a:endParaRPr lang="en-US"/>
          </a:p>
        </p:txBody>
      </p:sp>
      <p:sp>
        <p:nvSpPr>
          <p:cNvPr id="3" name="TextBox 2">
            <a:extLst>
              <a:ext uri="{FF2B5EF4-FFF2-40B4-BE49-F238E27FC236}">
                <a16:creationId xmlns:a16="http://schemas.microsoft.com/office/drawing/2014/main" id="{53B83871-0AD9-70BA-9633-B9C9A958036A}"/>
              </a:ext>
            </a:extLst>
          </p:cNvPr>
          <p:cNvSpPr txBox="1"/>
          <p:nvPr/>
        </p:nvSpPr>
        <p:spPr>
          <a:xfrm>
            <a:off x="2755116" y="6455228"/>
            <a:ext cx="70813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ea typeface="+mn-lt"/>
                <a:cs typeface="+mn-lt"/>
              </a:rPr>
              <a:t>Read more about the functions at https://bit.ly/3-functions</a:t>
            </a:r>
            <a:endParaRPr lang="en-US">
              <a:solidFill>
                <a:schemeClr val="bg1"/>
              </a:solidFill>
            </a:endParaRPr>
          </a:p>
        </p:txBody>
      </p:sp>
    </p:spTree>
    <p:extLst>
      <p:ext uri="{BB962C8B-B14F-4D97-AF65-F5344CB8AC3E}">
        <p14:creationId xmlns:p14="http://schemas.microsoft.com/office/powerpoint/2010/main" val="1633389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C1492-D342-0BB6-FD3D-CD5AD0535D5A}"/>
              </a:ext>
            </a:extLst>
          </p:cNvPr>
          <p:cNvSpPr>
            <a:spLocks noGrp="1"/>
          </p:cNvSpPr>
          <p:nvPr>
            <p:ph type="title"/>
          </p:nvPr>
        </p:nvSpPr>
        <p:spPr>
          <a:xfrm>
            <a:off x="1092559" y="562828"/>
            <a:ext cx="10559332" cy="968441"/>
          </a:xfrm>
        </p:spPr>
        <p:txBody>
          <a:bodyPr vert="horz" lIns="91440" tIns="45720" rIns="91440" bIns="45720" rtlCol="0" anchor="b">
            <a:noAutofit/>
          </a:bodyPr>
          <a:lstStyle/>
          <a:p>
            <a:r>
              <a:rPr lang="en-US" sz="3200" b="1" dirty="0"/>
              <a:t>Why the Functions Framework Matters </a:t>
            </a:r>
            <a:br>
              <a:rPr lang="en-US" sz="3200" b="1" dirty="0"/>
            </a:br>
            <a:r>
              <a:rPr lang="en-US" sz="3200" b="1" dirty="0"/>
              <a:t>&amp; How It Helps States</a:t>
            </a:r>
          </a:p>
        </p:txBody>
      </p:sp>
      <p:sp>
        <p:nvSpPr>
          <p:cNvPr id="3" name="Content Placeholder 2">
            <a:extLst>
              <a:ext uri="{FF2B5EF4-FFF2-40B4-BE49-F238E27FC236}">
                <a16:creationId xmlns:a16="http://schemas.microsoft.com/office/drawing/2014/main" id="{46737375-F489-0E87-F8B4-2247BE1FC357}"/>
              </a:ext>
            </a:extLst>
          </p:cNvPr>
          <p:cNvSpPr>
            <a:spLocks noGrp="1"/>
          </p:cNvSpPr>
          <p:nvPr>
            <p:ph sz="half" idx="1"/>
          </p:nvPr>
        </p:nvSpPr>
        <p:spPr/>
        <p:txBody>
          <a:bodyPr vert="horz" lIns="0" tIns="45720" rIns="0" bIns="45720" rtlCol="0" anchor="t">
            <a:normAutofit/>
          </a:bodyPr>
          <a:lstStyle/>
          <a:p>
            <a:pPr marL="383540" lvl="1"/>
            <a:r>
              <a:rPr lang="en-US" sz="2800" dirty="0"/>
              <a:t>Shows how the SLDS serves people and informs decisions, rather than being a technology project</a:t>
            </a:r>
            <a:endParaRPr lang="en-US" dirty="0"/>
          </a:p>
          <a:p>
            <a:pPr marL="457200" lvl="1" indent="0">
              <a:buNone/>
            </a:pPr>
            <a:endParaRPr lang="en-US" sz="2800" dirty="0"/>
          </a:p>
          <a:p>
            <a:pPr lvl="1"/>
            <a:r>
              <a:rPr lang="en-US" sz="2800" dirty="0"/>
              <a:t>Encourages states to let purpose drive design, not structure</a:t>
            </a:r>
          </a:p>
        </p:txBody>
      </p:sp>
      <p:sp>
        <p:nvSpPr>
          <p:cNvPr id="4" name="Content Placeholder 3">
            <a:extLst>
              <a:ext uri="{FF2B5EF4-FFF2-40B4-BE49-F238E27FC236}">
                <a16:creationId xmlns:a16="http://schemas.microsoft.com/office/drawing/2014/main" id="{EC5C5602-8B04-294B-CC80-BCCAF784DBA3}"/>
              </a:ext>
            </a:extLst>
          </p:cNvPr>
          <p:cNvSpPr>
            <a:spLocks noGrp="1"/>
          </p:cNvSpPr>
          <p:nvPr>
            <p:ph sz="half" idx="2"/>
          </p:nvPr>
        </p:nvSpPr>
        <p:spPr/>
        <p:txBody>
          <a:bodyPr>
            <a:noAutofit/>
          </a:bodyPr>
          <a:lstStyle/>
          <a:p>
            <a:pPr lvl="1"/>
            <a:r>
              <a:rPr lang="en-US" sz="2800" dirty="0"/>
              <a:t>Supports states in aligning technical, legal, and governance frameworks with the services people need</a:t>
            </a:r>
          </a:p>
          <a:p>
            <a:pPr marL="457200" lvl="1" indent="0">
              <a:buNone/>
            </a:pPr>
            <a:endParaRPr lang="en-US" sz="2800" dirty="0"/>
          </a:p>
          <a:p>
            <a:pPr lvl="1"/>
            <a:r>
              <a:rPr lang="en-US" sz="2800" dirty="0"/>
              <a:t>Clarifies how data systems can be designed to provide actionable information for learners, policymakers, and communities</a:t>
            </a:r>
          </a:p>
        </p:txBody>
      </p:sp>
      <p:sp>
        <p:nvSpPr>
          <p:cNvPr id="5" name="Slide Number Placeholder 4">
            <a:extLst>
              <a:ext uri="{FF2B5EF4-FFF2-40B4-BE49-F238E27FC236}">
                <a16:creationId xmlns:a16="http://schemas.microsoft.com/office/drawing/2014/main" id="{5A713227-6897-ED0A-9FBA-3B6E1048EE6C}"/>
              </a:ext>
            </a:extLst>
          </p:cNvPr>
          <p:cNvSpPr>
            <a:spLocks noGrp="1"/>
          </p:cNvSpPr>
          <p:nvPr>
            <p:ph type="sldNum" sz="quarter" idx="12"/>
          </p:nvPr>
        </p:nvSpPr>
        <p:spPr/>
        <p:txBody>
          <a:bodyPr/>
          <a:lstStyle/>
          <a:p>
            <a:fld id="{7EFD9087-D8F8-BB4C-9D46-8B66A684035D}" type="slidenum">
              <a:rPr lang="en-US" smtClean="0"/>
              <a:pPr/>
              <a:t>7</a:t>
            </a:fld>
            <a:endParaRPr lang="en-US" dirty="0"/>
          </a:p>
        </p:txBody>
      </p:sp>
    </p:spTree>
    <p:extLst>
      <p:ext uri="{BB962C8B-B14F-4D97-AF65-F5344CB8AC3E}">
        <p14:creationId xmlns:p14="http://schemas.microsoft.com/office/powerpoint/2010/main" val="1918528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B9F59-AA7A-E532-6B23-0706CF0CD955}"/>
              </a:ext>
            </a:extLst>
          </p:cNvPr>
          <p:cNvSpPr>
            <a:spLocks noGrp="1"/>
          </p:cNvSpPr>
          <p:nvPr>
            <p:ph type="title"/>
          </p:nvPr>
        </p:nvSpPr>
        <p:spPr/>
        <p:txBody>
          <a:bodyPr/>
          <a:lstStyle/>
          <a:p>
            <a:r>
              <a:rPr lang="en-US" dirty="0"/>
              <a:t>Webinar Series: Creating an SLDS That Provides Useful Information</a:t>
            </a:r>
          </a:p>
        </p:txBody>
      </p:sp>
      <p:sp>
        <p:nvSpPr>
          <p:cNvPr id="3" name="Content Placeholder 2">
            <a:extLst>
              <a:ext uri="{FF2B5EF4-FFF2-40B4-BE49-F238E27FC236}">
                <a16:creationId xmlns:a16="http://schemas.microsoft.com/office/drawing/2014/main" id="{B343268E-5223-1CFF-2E0F-A5BE7A75D3C9}"/>
              </a:ext>
            </a:extLst>
          </p:cNvPr>
          <p:cNvSpPr>
            <a:spLocks noGrp="1"/>
          </p:cNvSpPr>
          <p:nvPr>
            <p:ph sz="half" idx="1"/>
          </p:nvPr>
        </p:nvSpPr>
        <p:spPr>
          <a:xfrm>
            <a:off x="1097280" y="2071021"/>
            <a:ext cx="4937760" cy="4023359"/>
          </a:xfrm>
        </p:spPr>
        <p:txBody>
          <a:bodyPr>
            <a:normAutofit/>
          </a:bodyPr>
          <a:lstStyle/>
          <a:p>
            <a:pPr marL="457200" indent="-457200">
              <a:buFont typeface="Arial" panose="020B0604020202020204" pitchFamily="34" charset="0"/>
              <a:buChar char="•"/>
            </a:pPr>
            <a:r>
              <a:rPr lang="en-US" sz="3000" dirty="0"/>
              <a:t>Helping state leaders maximize the potential of their SLDS</a:t>
            </a:r>
          </a:p>
          <a:p>
            <a:pPr marL="0" indent="0">
              <a:buNone/>
            </a:pPr>
            <a:endParaRPr lang="en-US" sz="3000" dirty="0"/>
          </a:p>
          <a:p>
            <a:pPr marL="457200" indent="-457200">
              <a:buFont typeface="Arial" panose="020B0604020202020204" pitchFamily="34" charset="0"/>
              <a:buChar char="•"/>
            </a:pPr>
            <a:r>
              <a:rPr lang="en-US" sz="3000" dirty="0"/>
              <a:t>Focus on user-centered design rather than tech-only solutions</a:t>
            </a:r>
          </a:p>
        </p:txBody>
      </p:sp>
      <p:sp>
        <p:nvSpPr>
          <p:cNvPr id="4" name="Content Placeholder 3">
            <a:extLst>
              <a:ext uri="{FF2B5EF4-FFF2-40B4-BE49-F238E27FC236}">
                <a16:creationId xmlns:a16="http://schemas.microsoft.com/office/drawing/2014/main" id="{D30921E0-D919-5789-39C5-6A52C12093E0}"/>
              </a:ext>
            </a:extLst>
          </p:cNvPr>
          <p:cNvSpPr>
            <a:spLocks noGrp="1"/>
          </p:cNvSpPr>
          <p:nvPr>
            <p:ph sz="half" idx="2"/>
          </p:nvPr>
        </p:nvSpPr>
        <p:spPr>
          <a:xfrm>
            <a:off x="6242920" y="2071020"/>
            <a:ext cx="4937760" cy="4023360"/>
          </a:xfrm>
        </p:spPr>
        <p:txBody>
          <a:bodyPr>
            <a:normAutofit/>
          </a:bodyPr>
          <a:lstStyle/>
          <a:p>
            <a:pPr marL="457200" indent="-457200">
              <a:buFont typeface="Arial" panose="020B0604020202020204" pitchFamily="34" charset="0"/>
              <a:buChar char="•"/>
            </a:pPr>
            <a:r>
              <a:rPr lang="en-US" sz="3000" dirty="0"/>
              <a:t>Support states in building actionable and transparent data systems</a:t>
            </a:r>
          </a:p>
          <a:p>
            <a:pPr marL="0" indent="0">
              <a:buNone/>
            </a:pPr>
            <a:endParaRPr lang="en-US" sz="3000" dirty="0"/>
          </a:p>
          <a:p>
            <a:pPr marL="457200" indent="-457200">
              <a:buFont typeface="Arial" panose="020B0604020202020204" pitchFamily="34" charset="0"/>
              <a:buChar char="•"/>
            </a:pPr>
            <a:r>
              <a:rPr lang="en-US" sz="3000" dirty="0"/>
              <a:t>Share practical, plain-language strategies states can apply immediately</a:t>
            </a:r>
          </a:p>
        </p:txBody>
      </p:sp>
      <p:sp>
        <p:nvSpPr>
          <p:cNvPr id="5" name="Slide Number Placeholder 4">
            <a:extLst>
              <a:ext uri="{FF2B5EF4-FFF2-40B4-BE49-F238E27FC236}">
                <a16:creationId xmlns:a16="http://schemas.microsoft.com/office/drawing/2014/main" id="{82B1C921-6197-FBCB-DBDD-F324AFC7CB47}"/>
              </a:ext>
            </a:extLst>
          </p:cNvPr>
          <p:cNvSpPr>
            <a:spLocks noGrp="1"/>
          </p:cNvSpPr>
          <p:nvPr>
            <p:ph type="sldNum" sz="quarter" idx="12"/>
          </p:nvPr>
        </p:nvSpPr>
        <p:spPr/>
        <p:txBody>
          <a:bodyPr/>
          <a:lstStyle/>
          <a:p>
            <a:fld id="{7EFD9087-D8F8-BB4C-9D46-8B66A684035D}" type="slidenum">
              <a:rPr lang="en-US" smtClean="0"/>
              <a:pPr/>
              <a:t>8</a:t>
            </a:fld>
            <a:endParaRPr lang="en-US" dirty="0"/>
          </a:p>
        </p:txBody>
      </p:sp>
    </p:spTree>
    <p:extLst>
      <p:ext uri="{BB962C8B-B14F-4D97-AF65-F5344CB8AC3E}">
        <p14:creationId xmlns:p14="http://schemas.microsoft.com/office/powerpoint/2010/main" val="4086010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07462A09-91F0-D968-90C3-CD2D936B3A94}"/>
              </a:ext>
            </a:extLst>
          </p:cNvPr>
          <p:cNvSpPr>
            <a:spLocks noGrp="1"/>
          </p:cNvSpPr>
          <p:nvPr>
            <p:ph type="title"/>
          </p:nvPr>
        </p:nvSpPr>
        <p:spPr>
          <a:xfrm>
            <a:off x="1097280" y="286604"/>
            <a:ext cx="10058400" cy="1025362"/>
          </a:xfrm>
        </p:spPr>
        <p:txBody>
          <a:bodyPr>
            <a:normAutofit/>
          </a:bodyPr>
          <a:lstStyle/>
          <a:p>
            <a:r>
              <a:rPr lang="en-US" sz="6000" dirty="0"/>
              <a:t>Webinar Series </a:t>
            </a:r>
          </a:p>
        </p:txBody>
      </p:sp>
      <p:sp>
        <p:nvSpPr>
          <p:cNvPr id="11" name="Content Placeholder 10">
            <a:extLst>
              <a:ext uri="{FF2B5EF4-FFF2-40B4-BE49-F238E27FC236}">
                <a16:creationId xmlns:a16="http://schemas.microsoft.com/office/drawing/2014/main" id="{07317F9C-AB44-32CC-E3E5-C84AED809BBD}"/>
              </a:ext>
            </a:extLst>
          </p:cNvPr>
          <p:cNvSpPr>
            <a:spLocks noGrp="1"/>
          </p:cNvSpPr>
          <p:nvPr>
            <p:ph sz="half" idx="1"/>
          </p:nvPr>
        </p:nvSpPr>
        <p:spPr>
          <a:xfrm>
            <a:off x="1011555" y="3737113"/>
            <a:ext cx="1625600" cy="2074271"/>
          </a:xfrm>
        </p:spPr>
        <p:txBody>
          <a:bodyPr>
            <a:normAutofit/>
          </a:bodyPr>
          <a:lstStyle/>
          <a:p>
            <a:pPr fontAlgn="base"/>
            <a:r>
              <a:rPr lang="en-US" b="1" dirty="0"/>
              <a:t>Webinar 1</a:t>
            </a:r>
          </a:p>
          <a:p>
            <a:pPr fontAlgn="base"/>
            <a:endParaRPr lang="en-US" b="1" dirty="0"/>
          </a:p>
          <a:p>
            <a:pPr fontAlgn="base"/>
            <a:r>
              <a:rPr lang="en-US" b="1" dirty="0"/>
              <a:t>So, You Want a State Dashboard? </a:t>
            </a:r>
          </a:p>
        </p:txBody>
      </p:sp>
      <p:sp>
        <p:nvSpPr>
          <p:cNvPr id="5" name="Slide Number Placeholder 4">
            <a:extLst>
              <a:ext uri="{FF2B5EF4-FFF2-40B4-BE49-F238E27FC236}">
                <a16:creationId xmlns:a16="http://schemas.microsoft.com/office/drawing/2014/main" id="{CC394EFF-55B7-2895-9233-C0F200518B8D}"/>
              </a:ext>
            </a:extLst>
          </p:cNvPr>
          <p:cNvSpPr>
            <a:spLocks noGrp="1"/>
          </p:cNvSpPr>
          <p:nvPr>
            <p:ph type="sldNum" sz="quarter" idx="12"/>
          </p:nvPr>
        </p:nvSpPr>
        <p:spPr/>
        <p:txBody>
          <a:bodyPr/>
          <a:lstStyle/>
          <a:p>
            <a:fld id="{7EFD9087-D8F8-BB4C-9D46-8B66A684035D}" type="slidenum">
              <a:rPr lang="en-US" smtClean="0"/>
              <a:pPr/>
              <a:t>9</a:t>
            </a:fld>
            <a:endParaRPr lang="en-US" dirty="0"/>
          </a:p>
        </p:txBody>
      </p:sp>
      <p:sp>
        <p:nvSpPr>
          <p:cNvPr id="14" name="TextBox 13">
            <a:extLst>
              <a:ext uri="{FF2B5EF4-FFF2-40B4-BE49-F238E27FC236}">
                <a16:creationId xmlns:a16="http://schemas.microsoft.com/office/drawing/2014/main" id="{4185BA2C-8F6F-6722-1203-BB9B93DAFA38}"/>
              </a:ext>
            </a:extLst>
          </p:cNvPr>
          <p:cNvSpPr txBox="1"/>
          <p:nvPr/>
        </p:nvSpPr>
        <p:spPr>
          <a:xfrm>
            <a:off x="3665311" y="3737113"/>
            <a:ext cx="1735908" cy="1938992"/>
          </a:xfrm>
          <a:prstGeom prst="rect">
            <a:avLst/>
          </a:prstGeom>
          <a:noFill/>
        </p:spPr>
        <p:txBody>
          <a:bodyPr wrap="square">
            <a:spAutoFit/>
          </a:bodyPr>
          <a:lstStyle/>
          <a:p>
            <a:pPr fontAlgn="base"/>
            <a:r>
              <a:rPr lang="en-US" sz="2000" b="1" dirty="0"/>
              <a:t>Webinar 2</a:t>
            </a:r>
          </a:p>
          <a:p>
            <a:pPr fontAlgn="base"/>
            <a:r>
              <a:rPr lang="en-US" sz="2000" b="1" dirty="0"/>
              <a:t> </a:t>
            </a:r>
          </a:p>
          <a:p>
            <a:pPr fontAlgn="base"/>
            <a:endParaRPr lang="en-US" sz="2000" b="1" dirty="0"/>
          </a:p>
          <a:p>
            <a:pPr fontAlgn="base"/>
            <a:r>
              <a:rPr lang="en-US" sz="2000" b="1" dirty="0"/>
              <a:t>Empowering Individuals with Data </a:t>
            </a:r>
          </a:p>
        </p:txBody>
      </p:sp>
      <p:sp>
        <p:nvSpPr>
          <p:cNvPr id="16" name="TextBox 15">
            <a:extLst>
              <a:ext uri="{FF2B5EF4-FFF2-40B4-BE49-F238E27FC236}">
                <a16:creationId xmlns:a16="http://schemas.microsoft.com/office/drawing/2014/main" id="{8E38AAD2-B11A-D940-BBD3-A1C837DCC099}"/>
              </a:ext>
            </a:extLst>
          </p:cNvPr>
          <p:cNvSpPr txBox="1"/>
          <p:nvPr/>
        </p:nvSpPr>
        <p:spPr>
          <a:xfrm>
            <a:off x="6457950" y="3737113"/>
            <a:ext cx="1846216" cy="2246769"/>
          </a:xfrm>
          <a:prstGeom prst="rect">
            <a:avLst/>
          </a:prstGeom>
          <a:noFill/>
        </p:spPr>
        <p:txBody>
          <a:bodyPr wrap="square">
            <a:spAutoFit/>
          </a:bodyPr>
          <a:lstStyle/>
          <a:p>
            <a:pPr fontAlgn="base"/>
            <a:r>
              <a:rPr lang="en-US" sz="2000" b="1" dirty="0"/>
              <a:t>Webinar 3 </a:t>
            </a:r>
          </a:p>
          <a:p>
            <a:pPr fontAlgn="base"/>
            <a:endParaRPr lang="en-US" sz="2000" b="1" dirty="0"/>
          </a:p>
          <a:p>
            <a:pPr fontAlgn="base"/>
            <a:endParaRPr lang="en-US" sz="2000" b="1" dirty="0"/>
          </a:p>
          <a:p>
            <a:pPr fontAlgn="base"/>
            <a:r>
              <a:rPr lang="en-US" sz="2000" b="1" dirty="0"/>
              <a:t>Maximizing the Power of Research &amp; Analytics</a:t>
            </a:r>
          </a:p>
        </p:txBody>
      </p:sp>
      <p:sp>
        <p:nvSpPr>
          <p:cNvPr id="18" name="TextBox 17">
            <a:extLst>
              <a:ext uri="{FF2B5EF4-FFF2-40B4-BE49-F238E27FC236}">
                <a16:creationId xmlns:a16="http://schemas.microsoft.com/office/drawing/2014/main" id="{6DFC7A30-CCC6-EF42-6DC4-DBFE7C128F52}"/>
              </a:ext>
            </a:extLst>
          </p:cNvPr>
          <p:cNvSpPr txBox="1"/>
          <p:nvPr/>
        </p:nvSpPr>
        <p:spPr>
          <a:xfrm>
            <a:off x="9307739" y="3737113"/>
            <a:ext cx="1846216" cy="1938992"/>
          </a:xfrm>
          <a:prstGeom prst="rect">
            <a:avLst/>
          </a:prstGeom>
          <a:noFill/>
        </p:spPr>
        <p:txBody>
          <a:bodyPr wrap="square">
            <a:spAutoFit/>
          </a:bodyPr>
          <a:lstStyle/>
          <a:p>
            <a:pPr fontAlgn="base"/>
            <a:r>
              <a:rPr lang="en-US" sz="2000" b="1" dirty="0"/>
              <a:t>Webinar 4</a:t>
            </a:r>
          </a:p>
          <a:p>
            <a:pPr fontAlgn="base"/>
            <a:endParaRPr lang="en-US" sz="2000" b="1" dirty="0"/>
          </a:p>
          <a:p>
            <a:pPr fontAlgn="base"/>
            <a:endParaRPr lang="en-US" sz="2000" b="1" dirty="0"/>
          </a:p>
          <a:p>
            <a:pPr fontAlgn="base"/>
            <a:r>
              <a:rPr lang="en-US" sz="2000" b="1" dirty="0"/>
              <a:t>Bridging Education to Workforce </a:t>
            </a:r>
          </a:p>
        </p:txBody>
      </p:sp>
      <p:pic>
        <p:nvPicPr>
          <p:cNvPr id="1026" name="Picture 2" descr="Dashboard ">
            <a:extLst>
              <a:ext uri="{FF2B5EF4-FFF2-40B4-BE49-F238E27FC236}">
                <a16:creationId xmlns:a16="http://schemas.microsoft.com/office/drawing/2014/main" id="{3352E127-1790-43E4-BE9D-94DE82606B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555" y="2179576"/>
            <a:ext cx="1248355" cy="12483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mpowering - Free people icons">
            <a:extLst>
              <a:ext uri="{FF2B5EF4-FFF2-40B4-BE49-F238E27FC236}">
                <a16:creationId xmlns:a16="http://schemas.microsoft.com/office/drawing/2014/main" id="{29B373AD-8AAA-F41B-84B7-196F1D4315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1319" y="2179576"/>
            <a:ext cx="1248355" cy="124835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ata ">
            <a:extLst>
              <a:ext uri="{FF2B5EF4-FFF2-40B4-BE49-F238E27FC236}">
                <a16:creationId xmlns:a16="http://schemas.microsoft.com/office/drawing/2014/main" id="{15EDC276-0367-714A-1784-6B727D6EFB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7308" y="2179410"/>
            <a:ext cx="1248355" cy="124835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ridge ">
            <a:extLst>
              <a:ext uri="{FF2B5EF4-FFF2-40B4-BE49-F238E27FC236}">
                <a16:creationId xmlns:a16="http://schemas.microsoft.com/office/drawing/2014/main" id="{285C491A-C417-2989-9FDB-8AAA30D0C2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02989" y="2179410"/>
            <a:ext cx="1358663" cy="1248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135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02869-85C3-9A62-18E6-E4642AB67B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72F4A1-4293-3D99-D243-B6B9AC591B36}"/>
              </a:ext>
            </a:extLst>
          </p:cNvPr>
          <p:cNvSpPr>
            <a:spLocks noGrp="1"/>
          </p:cNvSpPr>
          <p:nvPr>
            <p:ph type="title"/>
          </p:nvPr>
        </p:nvSpPr>
        <p:spPr>
          <a:xfrm>
            <a:off x="949270" y="504684"/>
            <a:ext cx="10559332" cy="968441"/>
          </a:xfrm>
        </p:spPr>
        <p:txBody>
          <a:bodyPr vert="horz" lIns="91440" tIns="45720" rIns="91440" bIns="45720" rtlCol="0" anchor="b">
            <a:noAutofit/>
          </a:bodyPr>
          <a:lstStyle/>
          <a:p>
            <a:r>
              <a:rPr lang="en-US" sz="3200" b="1" dirty="0"/>
              <a:t>Features of the </a:t>
            </a:r>
            <a:br>
              <a:rPr lang="en-US" sz="3200" b="1" dirty="0"/>
            </a:br>
            <a:r>
              <a:rPr lang="en-US" sz="3200" b="1" dirty="0"/>
              <a:t>Public Reports &amp; Dashboards Function</a:t>
            </a:r>
          </a:p>
        </p:txBody>
      </p:sp>
      <p:sp>
        <p:nvSpPr>
          <p:cNvPr id="3" name="Content Placeholder 2">
            <a:extLst>
              <a:ext uri="{FF2B5EF4-FFF2-40B4-BE49-F238E27FC236}">
                <a16:creationId xmlns:a16="http://schemas.microsoft.com/office/drawing/2014/main" id="{3647D617-B544-0A8F-3A1E-096403A71432}"/>
              </a:ext>
            </a:extLst>
          </p:cNvPr>
          <p:cNvSpPr>
            <a:spLocks noGrp="1"/>
          </p:cNvSpPr>
          <p:nvPr>
            <p:ph sz="half" idx="1"/>
          </p:nvPr>
        </p:nvSpPr>
        <p:spPr>
          <a:xfrm>
            <a:off x="573405" y="1845734"/>
            <a:ext cx="4937760" cy="4023359"/>
          </a:xfrm>
        </p:spPr>
        <p:txBody>
          <a:bodyPr vert="horz" lIns="0" tIns="45720" rIns="0" bIns="45720" rtlCol="0" anchor="t">
            <a:normAutofit/>
          </a:bodyPr>
          <a:lstStyle/>
          <a:p>
            <a:pPr marL="200660" lvl="1" indent="0">
              <a:buNone/>
            </a:pPr>
            <a:r>
              <a:rPr lang="en-US" sz="2000" b="1" dirty="0"/>
              <a:t>    PROS</a:t>
            </a:r>
          </a:p>
          <a:p>
            <a:pPr marL="383540" lvl="1">
              <a:lnSpc>
                <a:spcPct val="100000"/>
              </a:lnSpc>
            </a:pPr>
            <a:r>
              <a:rPr lang="en-US" sz="2000" dirty="0"/>
              <a:t>Effective at showing time trends and comparisons</a:t>
            </a:r>
          </a:p>
          <a:p>
            <a:pPr marL="383540" lvl="1">
              <a:lnSpc>
                <a:spcPct val="100000"/>
              </a:lnSpc>
            </a:pPr>
            <a:endParaRPr lang="en-US" sz="2000" dirty="0"/>
          </a:p>
          <a:p>
            <a:pPr marL="383540" lvl="1">
              <a:lnSpc>
                <a:spcPct val="100000"/>
              </a:lnSpc>
            </a:pPr>
            <a:r>
              <a:rPr lang="en-US" sz="2000" dirty="0"/>
              <a:t>Allows for information that is commonly used to be shown consistently across locations (institutions, regions, statewide)</a:t>
            </a:r>
          </a:p>
          <a:p>
            <a:pPr marL="383540" lvl="1">
              <a:lnSpc>
                <a:spcPct val="100000"/>
              </a:lnSpc>
            </a:pPr>
            <a:endParaRPr lang="en-US" sz="2000" dirty="0"/>
          </a:p>
          <a:p>
            <a:pPr marL="383540" lvl="1">
              <a:lnSpc>
                <a:spcPct val="100000"/>
              </a:lnSpc>
            </a:pPr>
            <a:r>
              <a:rPr lang="en-US" sz="2000" dirty="0"/>
              <a:t>Allows for information to be replicated consistently over time</a:t>
            </a:r>
          </a:p>
          <a:p>
            <a:pPr marL="383540" lvl="1">
              <a:lnSpc>
                <a:spcPct val="100000"/>
              </a:lnSpc>
            </a:pPr>
            <a:endParaRPr lang="en-US" sz="2800" dirty="0"/>
          </a:p>
          <a:p>
            <a:pPr marL="457200" lvl="1" indent="0">
              <a:buNone/>
            </a:pPr>
            <a:endParaRPr lang="en-US" sz="2800" dirty="0"/>
          </a:p>
        </p:txBody>
      </p:sp>
      <p:sp>
        <p:nvSpPr>
          <p:cNvPr id="4" name="Content Placeholder 3">
            <a:extLst>
              <a:ext uri="{FF2B5EF4-FFF2-40B4-BE49-F238E27FC236}">
                <a16:creationId xmlns:a16="http://schemas.microsoft.com/office/drawing/2014/main" id="{356059AC-50CA-48AF-5BD9-255C610C3448}"/>
              </a:ext>
            </a:extLst>
          </p:cNvPr>
          <p:cNvSpPr>
            <a:spLocks noGrp="1"/>
          </p:cNvSpPr>
          <p:nvPr>
            <p:ph sz="half" idx="2"/>
          </p:nvPr>
        </p:nvSpPr>
        <p:spPr>
          <a:xfrm>
            <a:off x="6465570" y="1845735"/>
            <a:ext cx="5271135" cy="4023360"/>
          </a:xfrm>
        </p:spPr>
        <p:txBody>
          <a:bodyPr vert="horz" lIns="0" tIns="45720" rIns="0" bIns="45720" rtlCol="0" anchor="t">
            <a:noAutofit/>
          </a:bodyPr>
          <a:lstStyle/>
          <a:p>
            <a:pPr marL="200660" lvl="1" indent="0">
              <a:buNone/>
            </a:pPr>
            <a:r>
              <a:rPr lang="en-US" sz="2000" b="1" dirty="0"/>
              <a:t>    CONS</a:t>
            </a:r>
          </a:p>
          <a:p>
            <a:pPr marL="383540" lvl="1">
              <a:lnSpc>
                <a:spcPct val="100000"/>
              </a:lnSpc>
            </a:pPr>
            <a:r>
              <a:rPr lang="en-US" sz="2000" dirty="0"/>
              <a:t>Information is generally provided once or twice a year by state agencies, which must first be cleaned, so it is not real-time and often lags more than a year</a:t>
            </a:r>
          </a:p>
          <a:p>
            <a:pPr marL="383540" lvl="1">
              <a:lnSpc>
                <a:spcPct val="100000"/>
              </a:lnSpc>
            </a:pPr>
            <a:endParaRPr lang="en-US" sz="2000" dirty="0"/>
          </a:p>
          <a:p>
            <a:pPr marL="383540" lvl="1">
              <a:lnSpc>
                <a:spcPct val="100000"/>
              </a:lnSpc>
            </a:pPr>
            <a:r>
              <a:rPr lang="en-US" sz="2000" dirty="0"/>
              <a:t>Information is shown for groups of people, so small groups may not be displayed (generally 10 people)</a:t>
            </a:r>
          </a:p>
          <a:p>
            <a:pPr marL="383540" lvl="1">
              <a:lnSpc>
                <a:spcPct val="100000"/>
              </a:lnSpc>
            </a:pPr>
            <a:endParaRPr lang="en-US" sz="2000" dirty="0"/>
          </a:p>
          <a:p>
            <a:pPr marL="383540" lvl="1">
              <a:lnSpc>
                <a:spcPct val="100000"/>
              </a:lnSpc>
            </a:pPr>
            <a:r>
              <a:rPr lang="en-US" sz="2000" dirty="0"/>
              <a:t>Limited opportunity to change how the information is processed and visualized</a:t>
            </a:r>
          </a:p>
        </p:txBody>
      </p:sp>
      <p:sp>
        <p:nvSpPr>
          <p:cNvPr id="5" name="Slide Number Placeholder 4">
            <a:extLst>
              <a:ext uri="{FF2B5EF4-FFF2-40B4-BE49-F238E27FC236}">
                <a16:creationId xmlns:a16="http://schemas.microsoft.com/office/drawing/2014/main" id="{1A2E17D8-F550-2E65-5068-119DFC40089E}"/>
              </a:ext>
            </a:extLst>
          </p:cNvPr>
          <p:cNvSpPr>
            <a:spLocks noGrp="1"/>
          </p:cNvSpPr>
          <p:nvPr>
            <p:ph type="sldNum" sz="quarter" idx="12"/>
          </p:nvPr>
        </p:nvSpPr>
        <p:spPr/>
        <p:txBody>
          <a:bodyPr/>
          <a:lstStyle/>
          <a:p>
            <a:fld id="{7EFD9087-D8F8-BB4C-9D46-8B66A684035D}" type="slidenum">
              <a:rPr lang="en-US" smtClean="0"/>
              <a:pPr/>
              <a:t>10</a:t>
            </a:fld>
            <a:endParaRPr lang="en-US" dirty="0"/>
          </a:p>
        </p:txBody>
      </p:sp>
    </p:spTree>
    <p:extLst>
      <p:ext uri="{BB962C8B-B14F-4D97-AF65-F5344CB8AC3E}">
        <p14:creationId xmlns:p14="http://schemas.microsoft.com/office/powerpoint/2010/main" val="1506509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DCBB5-7740-DC7B-7130-55F23E52BF39}"/>
              </a:ext>
            </a:extLst>
          </p:cNvPr>
          <p:cNvSpPr>
            <a:spLocks noGrp="1"/>
          </p:cNvSpPr>
          <p:nvPr>
            <p:ph type="title"/>
          </p:nvPr>
        </p:nvSpPr>
        <p:spPr>
          <a:xfrm>
            <a:off x="1062643" y="266700"/>
            <a:ext cx="10058400" cy="1178845"/>
          </a:xfrm>
        </p:spPr>
        <p:txBody>
          <a:bodyPr>
            <a:normAutofit/>
          </a:bodyPr>
          <a:lstStyle/>
          <a:p>
            <a:r>
              <a:rPr lang="en-US" sz="3200" b="1" dirty="0"/>
              <a:t>Key Considerations for the </a:t>
            </a:r>
            <a:br>
              <a:rPr lang="en-US" sz="3200" b="1" dirty="0"/>
            </a:br>
            <a:r>
              <a:rPr lang="en-US" sz="3200" b="1" dirty="0"/>
              <a:t>Public Reports &amp; Dashboards Function</a:t>
            </a:r>
          </a:p>
        </p:txBody>
      </p:sp>
      <p:sp>
        <p:nvSpPr>
          <p:cNvPr id="3" name="Content Placeholder 2">
            <a:extLst>
              <a:ext uri="{FF2B5EF4-FFF2-40B4-BE49-F238E27FC236}">
                <a16:creationId xmlns:a16="http://schemas.microsoft.com/office/drawing/2014/main" id="{942F632F-2E14-9E43-1584-B8A6DDD9058F}"/>
              </a:ext>
            </a:extLst>
          </p:cNvPr>
          <p:cNvSpPr>
            <a:spLocks noGrp="1"/>
          </p:cNvSpPr>
          <p:nvPr>
            <p:ph sz="half" idx="1"/>
          </p:nvPr>
        </p:nvSpPr>
        <p:spPr>
          <a:xfrm>
            <a:off x="929971" y="1940985"/>
            <a:ext cx="4937760" cy="4023359"/>
          </a:xfrm>
        </p:spPr>
        <p:txBody>
          <a:bodyPr vert="horz" lIns="0" tIns="45720" rIns="0" bIns="45720" rtlCol="0" anchor="t">
            <a:normAutofit fontScale="62500" lnSpcReduction="20000"/>
          </a:bodyPr>
          <a:lstStyle/>
          <a:p>
            <a:pPr marL="0" indent="0">
              <a:spcBef>
                <a:spcPts val="1000"/>
              </a:spcBef>
              <a:spcAft>
                <a:spcPts val="800"/>
              </a:spcAft>
              <a:buClrTx/>
              <a:buSzTx/>
              <a:buNone/>
              <a:defRPr/>
            </a:pPr>
            <a:r>
              <a:rPr lang="en-US" sz="3000" b="1" dirty="0"/>
              <a:t>Audiences</a:t>
            </a:r>
            <a:endParaRPr kumimoji="0" lang="en-US" sz="3000" b="1" i="0" u="none" strike="noStrike" kern="1200" cap="none" spc="0" normalizeH="0" baseline="0" noProof="0" dirty="0">
              <a:ln>
                <a:noFill/>
              </a:ln>
              <a:effectLst/>
              <a:uLnTx/>
              <a:uFillTx/>
              <a:ea typeface="+mn-ea"/>
              <a:cs typeface="+mn-cs"/>
            </a:endParaRPr>
          </a:p>
          <a:p>
            <a:pPr marL="685800" lvl="1" indent="-228600">
              <a:lnSpc>
                <a:spcPct val="120000"/>
              </a:lnSpc>
              <a:spcBef>
                <a:spcPts val="500"/>
              </a:spcBef>
              <a:spcAft>
                <a:spcPts val="0"/>
              </a:spcAft>
              <a:buClrTx/>
              <a:buFont typeface="Arial" panose="020B0604020202020204" pitchFamily="34" charset="0"/>
              <a:buChar char="•"/>
              <a:defRPr/>
            </a:pPr>
            <a:r>
              <a:rPr lang="en-US" sz="2400" dirty="0"/>
              <a:t>Education leaders</a:t>
            </a:r>
            <a:r>
              <a:rPr kumimoji="0" lang="en-US" sz="2400" b="0" i="0" u="none" strike="noStrike" kern="1200" cap="none" spc="0" normalizeH="0" baseline="0" noProof="0" dirty="0">
                <a:ln>
                  <a:noFill/>
                </a:ln>
                <a:effectLst/>
                <a:uLnTx/>
                <a:uFillTx/>
                <a:ea typeface="+mn-ea"/>
                <a:cs typeface="+mn-cs"/>
              </a:rPr>
              <a:t>, </a:t>
            </a:r>
            <a:r>
              <a:rPr lang="en-US" sz="2400" dirty="0"/>
              <a:t>state agencies, policymakers</a:t>
            </a:r>
            <a:r>
              <a:rPr kumimoji="0" lang="en-US" sz="2400" b="0" i="0" u="none" strike="noStrike" kern="1200" cap="none" spc="0" normalizeH="0" baseline="0" noProof="0" dirty="0">
                <a:ln>
                  <a:noFill/>
                </a:ln>
                <a:effectLst/>
                <a:uLnTx/>
                <a:uFillTx/>
                <a:ea typeface="+mn-ea"/>
                <a:cs typeface="+mn-cs"/>
              </a:rPr>
              <a:t>, public</a:t>
            </a:r>
            <a:r>
              <a:rPr lang="en-US" sz="2400" dirty="0"/>
              <a:t> advocates</a:t>
            </a:r>
            <a:endParaRPr lang="en-US" sz="2400" b="0" i="0" u="none" strike="noStrike" kern="1200" cap="none" spc="0" normalizeH="0" baseline="0" noProof="0" dirty="0">
              <a:ln>
                <a:noFill/>
              </a:ln>
              <a:effectLst/>
              <a:uLnTx/>
              <a:uFillTx/>
            </a:endParaRPr>
          </a:p>
          <a:p>
            <a:pPr marL="457200" marR="0" lvl="1" indent="0" algn="l" defTabSz="914400" rtl="0" eaLnBrk="1" fontAlgn="auto" latinLnBrk="0" hangingPunct="1">
              <a:lnSpc>
                <a:spcPct val="90000"/>
              </a:lnSpc>
              <a:spcBef>
                <a:spcPts val="500"/>
              </a:spcBef>
              <a:spcAft>
                <a:spcPts val="0"/>
              </a:spcAft>
              <a:buClrTx/>
              <a:buSzTx/>
              <a:buNone/>
              <a:tabLst/>
              <a:defRPr/>
            </a:pPr>
            <a:endParaRPr kumimoji="0" lang="en-US" sz="2400" b="0" i="0" u="none" strike="noStrike" kern="1200" cap="none" spc="0" normalizeH="0" baseline="0" noProof="0" dirty="0">
              <a:ln>
                <a:noFill/>
              </a:ln>
              <a:effectLst/>
              <a:uLnTx/>
              <a:uFillTx/>
              <a:ea typeface="+mn-ea"/>
              <a:cs typeface="+mn-cs"/>
            </a:endParaRPr>
          </a:p>
          <a:p>
            <a:pPr marL="0" indent="0">
              <a:spcBef>
                <a:spcPts val="1000"/>
              </a:spcBef>
              <a:spcAft>
                <a:spcPts val="800"/>
              </a:spcAft>
              <a:buNone/>
              <a:defRPr/>
            </a:pPr>
            <a:r>
              <a:rPr lang="en-US" sz="3000" b="1" dirty="0"/>
              <a:t>Goals</a:t>
            </a:r>
            <a:endParaRPr lang="en-US" dirty="0">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ea typeface="+mn-ea"/>
                <a:cs typeface="+mn-cs"/>
              </a:rPr>
              <a:t>Transparency, accountability, </a:t>
            </a:r>
            <a:r>
              <a:rPr lang="en-US" sz="2400" dirty="0"/>
              <a:t>efficiency</a:t>
            </a:r>
            <a:endParaRPr lang="en-US" sz="2400" b="0" i="0" u="none" strike="noStrike" kern="1200" cap="none" spc="0" normalizeH="0" baseline="0" noProof="0" dirty="0">
              <a:ln>
                <a:noFill/>
              </a:ln>
              <a:effectLst/>
              <a:uLnTx/>
              <a:uFillTx/>
            </a:endParaRPr>
          </a:p>
          <a:p>
            <a:pPr marL="457200" marR="0" lvl="1" indent="0" algn="l" defTabSz="914400" rtl="0" eaLnBrk="1" fontAlgn="auto" latinLnBrk="0" hangingPunct="1">
              <a:lnSpc>
                <a:spcPct val="90000"/>
              </a:lnSpc>
              <a:spcBef>
                <a:spcPts val="500"/>
              </a:spcBef>
              <a:spcAft>
                <a:spcPts val="0"/>
              </a:spcAft>
              <a:buClrTx/>
              <a:buSzTx/>
              <a:buNone/>
              <a:tabLst/>
              <a:defRPr/>
            </a:pPr>
            <a:endParaRPr kumimoji="0" lang="en-US" sz="2400" b="0" i="0" u="none" strike="noStrike" kern="1200" cap="none" spc="0" normalizeH="0" baseline="0" noProof="0" dirty="0">
              <a:ln>
                <a:noFill/>
              </a:ln>
              <a:effectLst/>
              <a:uLnTx/>
              <a:uFillTx/>
              <a:ea typeface="+mn-ea"/>
              <a:cs typeface="+mn-cs"/>
            </a:endParaRPr>
          </a:p>
          <a:p>
            <a:pPr marL="0" marR="0" lvl="0" indent="0" algn="l" defTabSz="914400" rtl="0" eaLnBrk="1" fontAlgn="auto" latinLnBrk="0" hangingPunct="1">
              <a:lnSpc>
                <a:spcPct val="90000"/>
              </a:lnSpc>
              <a:spcBef>
                <a:spcPts val="1000"/>
              </a:spcBef>
              <a:spcAft>
                <a:spcPts val="800"/>
              </a:spcAft>
              <a:buClrTx/>
              <a:buSzTx/>
              <a:buFont typeface="Arial" panose="020B0604020202020204" pitchFamily="34" charset="0"/>
              <a:buNone/>
              <a:tabLst/>
              <a:defRPr/>
            </a:pPr>
            <a:r>
              <a:rPr lang="en-US" sz="3000" b="1" dirty="0"/>
              <a:t>Opportunity</a:t>
            </a:r>
            <a:endParaRPr lang="en-US" sz="3000" b="1" i="0" u="none" strike="noStrike" kern="1200" cap="none" spc="0" normalizeH="0" baseline="0" noProof="0" dirty="0">
              <a:ln>
                <a:noFill/>
              </a:ln>
              <a:effectLst/>
              <a:uLnTx/>
              <a:uFillTx/>
            </a:endParaRPr>
          </a:p>
          <a:p>
            <a:pPr marL="685800" lvl="1" indent="-228600">
              <a:lnSpc>
                <a:spcPct val="120000"/>
              </a:lnSpc>
              <a:spcBef>
                <a:spcPts val="500"/>
              </a:spcBef>
              <a:spcAft>
                <a:spcPts val="0"/>
              </a:spcAft>
              <a:buClrTx/>
              <a:buFont typeface="Arial" panose="020B0604020202020204" pitchFamily="34" charset="0"/>
              <a:buChar char="•"/>
              <a:defRPr/>
            </a:pPr>
            <a:r>
              <a:rPr kumimoji="0" lang="en-US" sz="2400" b="0" i="0" u="none" strike="noStrike" kern="1200" cap="none" spc="0" normalizeH="0" baseline="0" noProof="0" dirty="0">
                <a:ln>
                  <a:noFill/>
                </a:ln>
                <a:effectLst/>
                <a:uLnTx/>
                <a:uFillTx/>
                <a:ea typeface="+mn-ea"/>
                <a:cs typeface="+mn-cs"/>
              </a:rPr>
              <a:t>Dashboards can </a:t>
            </a:r>
            <a:r>
              <a:rPr lang="en-US" sz="2400" dirty="0"/>
              <a:t>visualize opportunity</a:t>
            </a:r>
            <a:r>
              <a:rPr kumimoji="0" lang="en-US" sz="2400" b="0" i="0" u="none" strike="noStrike" kern="1200" cap="none" spc="0" normalizeH="0" baseline="0" noProof="0" dirty="0">
                <a:ln>
                  <a:noFill/>
                </a:ln>
                <a:effectLst/>
                <a:uLnTx/>
                <a:uFillTx/>
                <a:ea typeface="+mn-ea"/>
                <a:cs typeface="+mn-cs"/>
              </a:rPr>
              <a:t> gaps </a:t>
            </a:r>
            <a:r>
              <a:rPr lang="en-US" sz="2400" dirty="0"/>
              <a:t>that can shape policy </a:t>
            </a:r>
            <a:r>
              <a:rPr kumimoji="0" lang="en-US" sz="2400" b="0" i="0" u="none" strike="noStrike" kern="1200" cap="none" spc="0" normalizeH="0" baseline="0" noProof="0" dirty="0">
                <a:ln>
                  <a:noFill/>
                </a:ln>
                <a:effectLst/>
                <a:uLnTx/>
                <a:uFillTx/>
                <a:ea typeface="+mn-ea"/>
                <a:cs typeface="+mn-cs"/>
              </a:rPr>
              <a:t>(e.g., </a:t>
            </a:r>
            <a:r>
              <a:rPr lang="en-US" sz="2400" dirty="0"/>
              <a:t>whether veterans have the same graduation rates</a:t>
            </a:r>
            <a:r>
              <a:rPr kumimoji="0" lang="en-US" sz="2400" b="0" i="0" u="none" strike="noStrike" kern="1200" cap="none" spc="0" normalizeH="0" baseline="0" noProof="0" dirty="0">
                <a:ln>
                  <a:noFill/>
                </a:ln>
                <a:effectLst/>
                <a:uLnTx/>
                <a:uFillTx/>
                <a:ea typeface="+mn-ea"/>
                <a:cs typeface="+mn-cs"/>
              </a:rPr>
              <a:t>)</a:t>
            </a:r>
            <a:endParaRPr lang="en-US" sz="2400" b="0" i="0" u="none" strike="noStrike" kern="1200" cap="none" spc="0" normalizeH="0" baseline="0" noProof="0" dirty="0">
              <a:ln>
                <a:noFill/>
              </a:ln>
              <a:effectLst/>
              <a:uLnTx/>
              <a:uFillTx/>
            </a:endParaRPr>
          </a:p>
        </p:txBody>
      </p:sp>
      <p:sp>
        <p:nvSpPr>
          <p:cNvPr id="4" name="Content Placeholder 3">
            <a:extLst>
              <a:ext uri="{FF2B5EF4-FFF2-40B4-BE49-F238E27FC236}">
                <a16:creationId xmlns:a16="http://schemas.microsoft.com/office/drawing/2014/main" id="{9948A6BA-22A0-2ECB-5E4C-D1312687725D}"/>
              </a:ext>
            </a:extLst>
          </p:cNvPr>
          <p:cNvSpPr>
            <a:spLocks noGrp="1"/>
          </p:cNvSpPr>
          <p:nvPr>
            <p:ph sz="half" idx="2"/>
          </p:nvPr>
        </p:nvSpPr>
        <p:spPr>
          <a:xfrm>
            <a:off x="6470457" y="1940985"/>
            <a:ext cx="4937760" cy="4023360"/>
          </a:xfrm>
        </p:spPr>
        <p:txBody>
          <a:bodyPr vert="horz" lIns="0" tIns="45720" rIns="0" bIns="45720" rtlCol="0" anchor="t">
            <a:normAutofit fontScale="62500" lnSpcReduction="20000"/>
          </a:bodyPr>
          <a:lstStyle/>
          <a:p>
            <a:pPr marL="0" marR="0" lvl="0" indent="0" algn="l" defTabSz="914400" rtl="0" eaLnBrk="1" fontAlgn="auto" latinLnBrk="0" hangingPunct="1">
              <a:lnSpc>
                <a:spcPct val="90000"/>
              </a:lnSpc>
              <a:spcBef>
                <a:spcPts val="1000"/>
              </a:spcBef>
              <a:spcAft>
                <a:spcPts val="800"/>
              </a:spcAft>
              <a:buClrTx/>
              <a:buSzTx/>
              <a:buFont typeface="Arial" panose="020B0604020202020204" pitchFamily="34" charset="0"/>
              <a:buNone/>
              <a:tabLst/>
              <a:defRPr/>
            </a:pPr>
            <a:r>
              <a:rPr lang="en-US" sz="3000" b="1" dirty="0"/>
              <a:t>Interface</a:t>
            </a:r>
            <a:endParaRPr kumimoji="0" lang="en-US" sz="3000" b="1" i="0" u="none" strike="noStrike" kern="1200" cap="none" spc="0" normalizeH="0" baseline="0" noProof="0" dirty="0">
              <a:ln>
                <a:noFill/>
              </a:ln>
              <a:effectLst/>
              <a:uLnTx/>
              <a:uFillTx/>
              <a:ea typeface="+mn-ea"/>
              <a:cs typeface="+mn-cs"/>
            </a:endParaRPr>
          </a:p>
          <a:p>
            <a:pPr marL="6858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ea typeface="+mn-ea"/>
                <a:cs typeface="+mn-cs"/>
              </a:rPr>
              <a:t>Plain language, intuitive visuals, multi-level data literacy support</a:t>
            </a:r>
          </a:p>
          <a:p>
            <a:pPr marL="457200" marR="0" lvl="1" indent="0" algn="l" defTabSz="914400" rtl="0" eaLnBrk="1" fontAlgn="auto" latinLnBrk="0" hangingPunct="1">
              <a:lnSpc>
                <a:spcPct val="90000"/>
              </a:lnSpc>
              <a:spcBef>
                <a:spcPts val="500"/>
              </a:spcBef>
              <a:spcAft>
                <a:spcPts val="0"/>
              </a:spcAft>
              <a:buClrTx/>
              <a:buSzTx/>
              <a:buNone/>
              <a:tabLst/>
              <a:defRPr/>
            </a:pPr>
            <a:endParaRPr kumimoji="0" lang="en-US" sz="2400" b="0" i="0" u="none" strike="noStrike" kern="1200" cap="none" spc="0" normalizeH="0" baseline="0" noProof="0" dirty="0">
              <a:ln>
                <a:noFill/>
              </a:ln>
              <a:effectLst/>
              <a:uLnTx/>
              <a:uFillTx/>
              <a:ea typeface="+mn-ea"/>
              <a:cs typeface="+mn-cs"/>
            </a:endParaRPr>
          </a:p>
          <a:p>
            <a:pPr marL="0" indent="0">
              <a:spcBef>
                <a:spcPts val="1000"/>
              </a:spcBef>
              <a:spcAft>
                <a:spcPts val="800"/>
              </a:spcAft>
              <a:buNone/>
              <a:defRPr/>
            </a:pPr>
            <a:r>
              <a:rPr lang="en-US" sz="3000" b="1" dirty="0"/>
              <a:t>Usability</a:t>
            </a:r>
            <a:endParaRPr lang="en-US" sz="3000" dirty="0">
              <a:solidFill>
                <a:srgbClr val="000000"/>
              </a:solidFill>
            </a:endParaRPr>
          </a:p>
          <a:p>
            <a:pPr marL="685800" lvl="1" indent="-228600">
              <a:lnSpc>
                <a:spcPct val="120000"/>
              </a:lnSpc>
              <a:spcBef>
                <a:spcPts val="500"/>
              </a:spcBef>
              <a:spcAft>
                <a:spcPts val="0"/>
              </a:spcAft>
              <a:buClr>
                <a:srgbClr val="FF9900"/>
              </a:buClr>
              <a:buFont typeface="Arial,Sans-Serif"/>
              <a:buChar char="•"/>
              <a:defRPr/>
            </a:pPr>
            <a:r>
              <a:rPr lang="en-US" sz="2400" dirty="0"/>
              <a:t>Engage with the public to explain the content and support interpretation</a:t>
            </a:r>
            <a:endParaRPr lang="en-US" dirty="0"/>
          </a:p>
          <a:p>
            <a:pPr marL="457200" lvl="1" indent="0">
              <a:spcBef>
                <a:spcPts val="500"/>
              </a:spcBef>
              <a:spcAft>
                <a:spcPts val="0"/>
              </a:spcAft>
              <a:buClrTx/>
              <a:buSzTx/>
              <a:buFont typeface="Calibri" pitchFamily="34" charset="0"/>
              <a:buNone/>
              <a:defRPr/>
            </a:pPr>
            <a:endParaRPr lang="en-US" sz="2400" dirty="0"/>
          </a:p>
          <a:p>
            <a:pPr marL="0" marR="0" lvl="0" indent="0" algn="l" defTabSz="914400" rtl="0" eaLnBrk="1" fontAlgn="auto" latinLnBrk="0" hangingPunct="1">
              <a:lnSpc>
                <a:spcPct val="90000"/>
              </a:lnSpc>
              <a:spcBef>
                <a:spcPts val="1000"/>
              </a:spcBef>
              <a:spcAft>
                <a:spcPts val="800"/>
              </a:spcAft>
              <a:buClrTx/>
              <a:buSzTx/>
              <a:buFont typeface="Arial" panose="020B0604020202020204" pitchFamily="34" charset="0"/>
              <a:buNone/>
              <a:tabLst/>
              <a:defRPr/>
            </a:pPr>
            <a:r>
              <a:rPr lang="en-US" sz="3000" b="1" dirty="0"/>
              <a:t>Sustainability</a:t>
            </a:r>
            <a:endParaRPr lang="en-US" sz="3000" b="1" i="0" u="none" strike="noStrike" kern="1200" cap="none" spc="0" normalizeH="0" baseline="0" noProof="0" dirty="0">
              <a:ln>
                <a:noFill/>
              </a:ln>
              <a:effectLst/>
              <a:uLnTx/>
              <a:uFillTx/>
            </a:endParaRPr>
          </a:p>
          <a:p>
            <a:pPr marL="685800" lvl="1" indent="-228600">
              <a:lnSpc>
                <a:spcPct val="120000"/>
              </a:lnSpc>
              <a:spcBef>
                <a:spcPts val="500"/>
              </a:spcBef>
              <a:spcAft>
                <a:spcPts val="0"/>
              </a:spcAft>
              <a:buClrTx/>
              <a:buFont typeface="Arial" panose="020B0604020202020204" pitchFamily="34" charset="0"/>
              <a:buChar char="•"/>
              <a:defRPr/>
            </a:pPr>
            <a:r>
              <a:rPr kumimoji="0" lang="en-US" sz="2400" b="0" i="0" u="none" strike="noStrike" kern="1200" cap="none" spc="0" normalizeH="0" baseline="0" noProof="0" dirty="0">
                <a:ln>
                  <a:noFill/>
                </a:ln>
                <a:effectLst/>
                <a:uLnTx/>
                <a:uFillTx/>
                <a:ea typeface="+mn-ea"/>
                <a:cs typeface="+mn-cs"/>
              </a:rPr>
              <a:t>Stable structures </a:t>
            </a:r>
            <a:r>
              <a:rPr lang="en-US" sz="2400" dirty="0"/>
              <a:t>are needed to ensure</a:t>
            </a:r>
            <a:r>
              <a:rPr kumimoji="0" lang="en-US" sz="2400" b="0" i="0" u="none" strike="noStrike" kern="1200" cap="none" spc="0" normalizeH="0" baseline="0" noProof="0" dirty="0">
                <a:ln>
                  <a:noFill/>
                </a:ln>
                <a:effectLst/>
                <a:uLnTx/>
                <a:uFillTx/>
                <a:ea typeface="+mn-ea"/>
                <a:cs typeface="+mn-cs"/>
              </a:rPr>
              <a:t> dashboards </a:t>
            </a:r>
            <a:r>
              <a:rPr lang="en-US" sz="2400" dirty="0"/>
              <a:t>are designed to meet the needs of multiple users, regularly updated, and adjusted based on dashboard use</a:t>
            </a:r>
            <a:endParaRPr lang="en-US" sz="2400" b="0" i="0" u="none" strike="noStrike" kern="1200" cap="none" spc="0" normalizeH="0" baseline="0" noProof="0" dirty="0">
              <a:ln>
                <a:noFill/>
              </a:ln>
              <a:effectLst/>
              <a:uLnTx/>
              <a:uFillTx/>
            </a:endParaRPr>
          </a:p>
        </p:txBody>
      </p:sp>
      <p:sp>
        <p:nvSpPr>
          <p:cNvPr id="5" name="Slide Number Placeholder 4">
            <a:extLst>
              <a:ext uri="{FF2B5EF4-FFF2-40B4-BE49-F238E27FC236}">
                <a16:creationId xmlns:a16="http://schemas.microsoft.com/office/drawing/2014/main" id="{B61790D2-FA14-BB40-E8C4-60D574BAC01A}"/>
              </a:ext>
            </a:extLst>
          </p:cNvPr>
          <p:cNvSpPr>
            <a:spLocks noGrp="1"/>
          </p:cNvSpPr>
          <p:nvPr>
            <p:ph type="sldNum" sz="quarter" idx="12"/>
          </p:nvPr>
        </p:nvSpPr>
        <p:spPr/>
        <p:txBody>
          <a:bodyPr/>
          <a:lstStyle/>
          <a:p>
            <a:fld id="{7EFD9087-D8F8-BB4C-9D46-8B66A684035D}" type="slidenum">
              <a:rPr lang="en-US" smtClean="0"/>
              <a:pPr/>
              <a:t>11</a:t>
            </a:fld>
            <a:endParaRPr lang="en-US" dirty="0"/>
          </a:p>
        </p:txBody>
      </p:sp>
    </p:spTree>
    <p:extLst>
      <p:ext uri="{BB962C8B-B14F-4D97-AF65-F5344CB8AC3E}">
        <p14:creationId xmlns:p14="http://schemas.microsoft.com/office/powerpoint/2010/main" val="1321530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212E8-08A8-9DA9-3084-A5BE926727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DAD8EA-08BE-7815-EA4C-15DE84F98179}"/>
              </a:ext>
            </a:extLst>
          </p:cNvPr>
          <p:cNvSpPr>
            <a:spLocks noGrp="1"/>
          </p:cNvSpPr>
          <p:nvPr>
            <p:ph type="title"/>
          </p:nvPr>
        </p:nvSpPr>
        <p:spPr>
          <a:xfrm>
            <a:off x="1066800" y="33090"/>
            <a:ext cx="10058400" cy="1450757"/>
          </a:xfrm>
        </p:spPr>
        <p:txBody>
          <a:bodyPr/>
          <a:lstStyle/>
          <a:p>
            <a:r>
              <a:rPr lang="en-US" sz="3200" b="1" dirty="0"/>
              <a:t>Common Challenges for the </a:t>
            </a:r>
            <a:br>
              <a:rPr lang="en-US" sz="3200" b="1" dirty="0"/>
            </a:br>
            <a:r>
              <a:rPr lang="en-US" sz="3200" b="1" dirty="0"/>
              <a:t>Public Reports &amp; Dashboards Function</a:t>
            </a:r>
            <a:endParaRPr lang="en-US" dirty="0"/>
          </a:p>
        </p:txBody>
      </p:sp>
      <p:sp>
        <p:nvSpPr>
          <p:cNvPr id="3" name="Content Placeholder 2">
            <a:extLst>
              <a:ext uri="{FF2B5EF4-FFF2-40B4-BE49-F238E27FC236}">
                <a16:creationId xmlns:a16="http://schemas.microsoft.com/office/drawing/2014/main" id="{47969258-BC6C-B432-5EED-3F7D09468F53}"/>
              </a:ext>
            </a:extLst>
          </p:cNvPr>
          <p:cNvSpPr>
            <a:spLocks noGrp="1"/>
          </p:cNvSpPr>
          <p:nvPr>
            <p:ph sz="half" idx="1"/>
          </p:nvPr>
        </p:nvSpPr>
        <p:spPr>
          <a:xfrm>
            <a:off x="1155258" y="1940985"/>
            <a:ext cx="10052685" cy="4023359"/>
          </a:xfrm>
        </p:spPr>
        <p:txBody>
          <a:bodyPr vert="horz" lIns="0" tIns="45720" rIns="0" bIns="45720" rtlCol="0" anchor="t">
            <a:normAutofit fontScale="70000" lnSpcReduction="20000"/>
          </a:bodyPr>
          <a:lstStyle/>
          <a:p>
            <a:pPr marL="0" indent="0">
              <a:spcBef>
                <a:spcPts val="1000"/>
              </a:spcBef>
              <a:spcAft>
                <a:spcPts val="800"/>
              </a:spcAft>
              <a:buClr>
                <a:srgbClr val="FF9900"/>
              </a:buClr>
              <a:buSzTx/>
              <a:buNone/>
              <a:defRPr/>
            </a:pPr>
            <a:r>
              <a:rPr lang="en-US" sz="3000" b="1" dirty="0"/>
              <a:t>Infrastructure</a:t>
            </a:r>
          </a:p>
          <a:p>
            <a:pPr marL="685800" lvl="1" indent="-228600">
              <a:spcBef>
                <a:spcPts val="500"/>
              </a:spcBef>
              <a:spcAft>
                <a:spcPts val="0"/>
              </a:spcAft>
              <a:buClr>
                <a:srgbClr val="FF9900"/>
              </a:buClr>
              <a:buFont typeface="Arial,Sans-Serif" panose="020B0604020202020204" pitchFamily="34" charset="0"/>
              <a:buChar char="•"/>
              <a:defRPr/>
            </a:pPr>
            <a:r>
              <a:rPr lang="en-US" sz="2400" dirty="0"/>
              <a:t>Dashboards are built without support to maintain and refresh the information</a:t>
            </a:r>
            <a:endParaRPr lang="en-US" sz="2400" dirty="0">
              <a:solidFill>
                <a:srgbClr val="000000"/>
              </a:solidFill>
            </a:endParaRPr>
          </a:p>
          <a:p>
            <a:pPr marL="685800" lvl="1" indent="-228600">
              <a:spcBef>
                <a:spcPts val="500"/>
              </a:spcBef>
              <a:spcAft>
                <a:spcPts val="0"/>
              </a:spcAft>
              <a:buClr>
                <a:srgbClr val="FF9900"/>
              </a:buClr>
              <a:buFont typeface="Arial,Sans-Serif" panose="020B0604020202020204" pitchFamily="34" charset="0"/>
              <a:buChar char="•"/>
              <a:defRPr/>
            </a:pPr>
            <a:r>
              <a:rPr lang="en-US" sz="2400" dirty="0"/>
              <a:t>Ensuring that identities are kept private (tension with desire for detailed exported data)</a:t>
            </a:r>
            <a:endParaRPr lang="en-US" sz="2400" b="0" i="0" u="none" strike="noStrike" kern="1200" cap="none" spc="0" normalizeH="0" baseline="0" noProof="0" dirty="0">
              <a:ln>
                <a:noFill/>
              </a:ln>
              <a:effectLst/>
              <a:uLnTx/>
              <a:uFillTx/>
            </a:endParaRPr>
          </a:p>
          <a:p>
            <a:pPr marL="685800" lvl="1" indent="-228600">
              <a:spcBef>
                <a:spcPts val="500"/>
              </a:spcBef>
              <a:spcAft>
                <a:spcPts val="0"/>
              </a:spcAft>
              <a:buClr>
                <a:srgbClr val="FF9900"/>
              </a:buClr>
              <a:buFont typeface="Arial,Sans-Serif" panose="020B0604020202020204" pitchFamily="34" charset="0"/>
              <a:buChar char="•"/>
              <a:defRPr/>
            </a:pPr>
            <a:r>
              <a:rPr lang="en-US" sz="2400" dirty="0"/>
              <a:t>Resource scarcity to sustain dashboards and respond to new requests</a:t>
            </a:r>
          </a:p>
          <a:p>
            <a:pPr marL="457200" lvl="1" indent="0">
              <a:spcBef>
                <a:spcPts val="500"/>
              </a:spcBef>
              <a:spcAft>
                <a:spcPts val="0"/>
              </a:spcAft>
              <a:buClrTx/>
              <a:buNone/>
              <a:defRPr/>
            </a:pPr>
            <a:endParaRPr lang="en-US" sz="2400" dirty="0"/>
          </a:p>
          <a:p>
            <a:pPr marL="0" indent="0">
              <a:spcBef>
                <a:spcPts val="1000"/>
              </a:spcBef>
              <a:spcAft>
                <a:spcPts val="800"/>
              </a:spcAft>
              <a:buNone/>
              <a:defRPr/>
            </a:pPr>
            <a:r>
              <a:rPr lang="en-US" sz="3000" b="1" dirty="0"/>
              <a:t>Interface</a:t>
            </a:r>
            <a:endParaRPr lang="en-US" dirty="0">
              <a:ea typeface="+mn-ea"/>
              <a:cs typeface="+mn-cs"/>
            </a:endParaRPr>
          </a:p>
          <a:p>
            <a:pPr marL="685800" lvl="1" indent="-228600">
              <a:spcBef>
                <a:spcPts val="500"/>
              </a:spcBef>
              <a:spcAft>
                <a:spcPts val="0"/>
              </a:spcAft>
              <a:buClrTx/>
              <a:buFont typeface="Arial" panose="020B0604020202020204" pitchFamily="34" charset="0"/>
              <a:buChar char="•"/>
              <a:defRPr/>
            </a:pPr>
            <a:r>
              <a:rPr lang="en-US" sz="2400" dirty="0"/>
              <a:t>Format is not aligned with the intended user (level of technicality)</a:t>
            </a:r>
            <a:endParaRPr lang="en-US" sz="2400" b="0" i="0" u="none" strike="noStrike" kern="1200" cap="none" spc="0" normalizeH="0" baseline="0" noProof="0" dirty="0">
              <a:ln>
                <a:noFill/>
              </a:ln>
              <a:effectLst/>
              <a:uLnTx/>
              <a:uFillTx/>
            </a:endParaRPr>
          </a:p>
          <a:p>
            <a:pPr marL="685800" lvl="1" indent="-228600">
              <a:spcBef>
                <a:spcPts val="500"/>
              </a:spcBef>
              <a:spcAft>
                <a:spcPts val="0"/>
              </a:spcAft>
              <a:buClrTx/>
              <a:buFont typeface="Arial" panose="020B0604020202020204" pitchFamily="34" charset="0"/>
              <a:buChar char="•"/>
              <a:defRPr/>
            </a:pPr>
            <a:r>
              <a:rPr lang="en-US" sz="2400" dirty="0"/>
              <a:t>Format does not present information in the format that aligns with the use case (multiple clicks or exports needed to secure needed information)</a:t>
            </a:r>
          </a:p>
          <a:p>
            <a:pPr marL="457200" marR="0" lvl="1" indent="0" algn="l" defTabSz="914400" rtl="0" eaLnBrk="1" fontAlgn="auto" latinLnBrk="0" hangingPunct="1">
              <a:lnSpc>
                <a:spcPct val="90000"/>
              </a:lnSpc>
              <a:spcBef>
                <a:spcPts val="500"/>
              </a:spcBef>
              <a:spcAft>
                <a:spcPts val="0"/>
              </a:spcAft>
              <a:buClrTx/>
              <a:buSzTx/>
              <a:buNone/>
              <a:tabLst/>
              <a:defRPr/>
            </a:pPr>
            <a:endParaRPr kumimoji="0" lang="en-US" sz="2400" b="0" i="0" u="none" strike="noStrike" kern="1200" cap="none" spc="0" normalizeH="0" baseline="0" noProof="0" dirty="0">
              <a:ln>
                <a:noFill/>
              </a:ln>
              <a:effectLst/>
              <a:uLnTx/>
              <a:uFillTx/>
              <a:ea typeface="+mn-ea"/>
              <a:cs typeface="+mn-cs"/>
            </a:endParaRPr>
          </a:p>
          <a:p>
            <a:pPr marL="0" indent="0">
              <a:spcBef>
                <a:spcPts val="1000"/>
              </a:spcBef>
              <a:spcAft>
                <a:spcPts val="800"/>
              </a:spcAft>
              <a:buClrTx/>
              <a:buSzTx/>
              <a:buNone/>
              <a:defRPr/>
            </a:pPr>
            <a:r>
              <a:rPr lang="en-US" sz="3000" b="1" dirty="0"/>
              <a:t>Lack of Engagement</a:t>
            </a:r>
            <a:endParaRPr lang="en-US" sz="3000" b="1" i="0" u="none" strike="noStrike" kern="1200" cap="none" spc="0" normalizeH="0" baseline="0" noProof="0" dirty="0">
              <a:ln>
                <a:noFill/>
              </a:ln>
              <a:effectLst/>
              <a:uLnTx/>
              <a:uFillTx/>
            </a:endParaRPr>
          </a:p>
          <a:p>
            <a:pPr marL="685800" lvl="1" indent="-228600">
              <a:spcBef>
                <a:spcPts val="500"/>
              </a:spcBef>
              <a:spcAft>
                <a:spcPts val="0"/>
              </a:spcAft>
              <a:buClrTx/>
              <a:buFont typeface="Arial" panose="020B0604020202020204" pitchFamily="34" charset="0"/>
              <a:buChar char="•"/>
              <a:defRPr/>
            </a:pPr>
            <a:r>
              <a:rPr lang="en-US" sz="2400" dirty="0"/>
              <a:t>Dashboards are released without a plan to ensure users can access or make use of the data</a:t>
            </a:r>
          </a:p>
          <a:p>
            <a:pPr marL="685800" lvl="1" indent="-228600">
              <a:spcBef>
                <a:spcPts val="500"/>
              </a:spcBef>
              <a:spcAft>
                <a:spcPts val="0"/>
              </a:spcAft>
              <a:buClrTx/>
              <a:buFont typeface="Arial" panose="020B0604020202020204" pitchFamily="34" charset="0"/>
              <a:buChar char="•"/>
              <a:defRPr/>
            </a:pPr>
            <a:r>
              <a:rPr lang="en-US" sz="2400" dirty="0"/>
              <a:t>Data system administrators don't know how to reach the audience effectively </a:t>
            </a:r>
          </a:p>
        </p:txBody>
      </p:sp>
      <p:sp>
        <p:nvSpPr>
          <p:cNvPr id="5" name="Slide Number Placeholder 4">
            <a:extLst>
              <a:ext uri="{FF2B5EF4-FFF2-40B4-BE49-F238E27FC236}">
                <a16:creationId xmlns:a16="http://schemas.microsoft.com/office/drawing/2014/main" id="{A2F2CF22-3468-96CB-F00C-41EF95667EA9}"/>
              </a:ext>
            </a:extLst>
          </p:cNvPr>
          <p:cNvSpPr>
            <a:spLocks noGrp="1"/>
          </p:cNvSpPr>
          <p:nvPr>
            <p:ph type="sldNum" sz="quarter" idx="12"/>
          </p:nvPr>
        </p:nvSpPr>
        <p:spPr/>
        <p:txBody>
          <a:bodyPr/>
          <a:lstStyle/>
          <a:p>
            <a:fld id="{7EFD9087-D8F8-BB4C-9D46-8B66A684035D}" type="slidenum">
              <a:rPr lang="en-US" smtClean="0"/>
              <a:pPr/>
              <a:t>12</a:t>
            </a:fld>
            <a:endParaRPr lang="en-US" dirty="0"/>
          </a:p>
        </p:txBody>
      </p:sp>
    </p:spTree>
    <p:extLst>
      <p:ext uri="{BB962C8B-B14F-4D97-AF65-F5344CB8AC3E}">
        <p14:creationId xmlns:p14="http://schemas.microsoft.com/office/powerpoint/2010/main" val="1999578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501577-EC06-4BFE-6BB3-735E378B5849}"/>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06E9BA-AF92-6D65-D659-895FAD89C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34A04C2-0196-6C4F-8A90-FC2DE0316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3EDD990-2B1A-F442-F357-487A6D6A01B5}"/>
              </a:ext>
            </a:extLst>
          </p:cNvPr>
          <p:cNvSpPr>
            <a:spLocks noGrp="1"/>
          </p:cNvSpPr>
          <p:nvPr>
            <p:ph type="title"/>
          </p:nvPr>
        </p:nvSpPr>
        <p:spPr>
          <a:xfrm>
            <a:off x="491953" y="516835"/>
            <a:ext cx="3330790" cy="5772840"/>
          </a:xfrm>
        </p:spPr>
        <p:txBody>
          <a:bodyPr anchor="t">
            <a:normAutofit/>
          </a:bodyPr>
          <a:lstStyle/>
          <a:p>
            <a:br>
              <a:rPr lang="en-US" sz="4400" dirty="0">
                <a:solidFill>
                  <a:schemeClr val="bg1"/>
                </a:solidFill>
              </a:rPr>
            </a:br>
            <a:r>
              <a:rPr lang="en-US" sz="4400" dirty="0">
                <a:solidFill>
                  <a:schemeClr val="bg1"/>
                </a:solidFill>
              </a:rPr>
              <a:t>Panelists</a:t>
            </a:r>
            <a:br>
              <a:rPr lang="en-US" sz="4400" dirty="0">
                <a:solidFill>
                  <a:schemeClr val="bg1"/>
                </a:solidFill>
              </a:rPr>
            </a:br>
            <a:br>
              <a:rPr lang="en-US" sz="4400" dirty="0">
                <a:solidFill>
                  <a:schemeClr val="bg1"/>
                </a:solidFill>
              </a:rPr>
            </a:br>
            <a:br>
              <a:rPr lang="en-US" sz="4400" dirty="0"/>
            </a:br>
            <a:endParaRPr lang="en-US" sz="4400" dirty="0">
              <a:solidFill>
                <a:schemeClr val="bg1"/>
              </a:solidFill>
            </a:endParaRPr>
          </a:p>
        </p:txBody>
      </p:sp>
      <p:sp>
        <p:nvSpPr>
          <p:cNvPr id="15" name="Rectangle 14">
            <a:extLst>
              <a:ext uri="{FF2B5EF4-FFF2-40B4-BE49-F238E27FC236}">
                <a16:creationId xmlns:a16="http://schemas.microsoft.com/office/drawing/2014/main" id="{F440B2BB-E47A-DDFB-A41A-3085ECA43E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D2CF9346-4EA2-AE7B-5728-C46400805477}"/>
              </a:ext>
            </a:extLst>
          </p:cNvPr>
          <p:cNvSpPr>
            <a:spLocks noGrp="1"/>
          </p:cNvSpPr>
          <p:nvPr>
            <p:ph type="sldNum" sz="quarter" idx="12"/>
          </p:nvPr>
        </p:nvSpPr>
        <p:spPr>
          <a:xfrm>
            <a:off x="10123055" y="6459785"/>
            <a:ext cx="1089428" cy="365125"/>
          </a:xfrm>
        </p:spPr>
        <p:txBody>
          <a:bodyPr>
            <a:normAutofit/>
          </a:bodyPr>
          <a:lstStyle/>
          <a:p>
            <a:pPr>
              <a:spcAft>
                <a:spcPts val="600"/>
              </a:spcAft>
            </a:pPr>
            <a:fld id="{7EFD9087-D8F8-BB4C-9D46-8B66A684035D}" type="slidenum">
              <a:rPr lang="en-US">
                <a:solidFill>
                  <a:schemeClr val="tx2"/>
                </a:solidFill>
              </a:rPr>
              <a:pPr>
                <a:spcAft>
                  <a:spcPts val="600"/>
                </a:spcAft>
              </a:pPr>
              <a:t>13</a:t>
            </a:fld>
            <a:endParaRPr lang="en-US">
              <a:solidFill>
                <a:schemeClr val="tx2"/>
              </a:solidFill>
            </a:endParaRPr>
          </a:p>
        </p:txBody>
      </p:sp>
      <p:graphicFrame>
        <p:nvGraphicFramePr>
          <p:cNvPr id="7" name="Content Placeholder 2">
            <a:extLst>
              <a:ext uri="{FF2B5EF4-FFF2-40B4-BE49-F238E27FC236}">
                <a16:creationId xmlns:a16="http://schemas.microsoft.com/office/drawing/2014/main" id="{8D1E9E06-8C2B-B3F1-595B-AD793EAA04CD}"/>
              </a:ext>
            </a:extLst>
          </p:cNvPr>
          <p:cNvGraphicFramePr>
            <a:graphicFrameLocks noGrp="1"/>
          </p:cNvGraphicFramePr>
          <p:nvPr>
            <p:ph idx="1"/>
            <p:extLst>
              <p:ext uri="{D42A27DB-BD31-4B8C-83A1-F6EECF244321}">
                <p14:modId xmlns:p14="http://schemas.microsoft.com/office/powerpoint/2010/main" val="3473804461"/>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9099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6203B2B-C84F-F9BD-61D0-433CBC58734B}"/>
              </a:ext>
            </a:extLst>
          </p:cNvPr>
          <p:cNvSpPr>
            <a:spLocks noGrp="1"/>
          </p:cNvSpPr>
          <p:nvPr>
            <p:ph type="title"/>
          </p:nvPr>
        </p:nvSpPr>
        <p:spPr>
          <a:xfrm>
            <a:off x="1097279" y="758952"/>
            <a:ext cx="10435357" cy="3566160"/>
          </a:xfrm>
        </p:spPr>
        <p:txBody>
          <a:bodyPr anchor="b">
            <a:normAutofit/>
          </a:bodyPr>
          <a:lstStyle/>
          <a:p>
            <a:r>
              <a:rPr lang="en-US" sz="7200" b="1" dirty="0"/>
              <a:t>Our Questions for Panelist</a:t>
            </a:r>
          </a:p>
        </p:txBody>
      </p:sp>
      <p:sp>
        <p:nvSpPr>
          <p:cNvPr id="4" name="Text Placeholder 3">
            <a:extLst>
              <a:ext uri="{FF2B5EF4-FFF2-40B4-BE49-F238E27FC236}">
                <a16:creationId xmlns:a16="http://schemas.microsoft.com/office/drawing/2014/main" id="{C3966CAB-EA8B-5947-E29A-D874E0795FCE}"/>
              </a:ext>
            </a:extLst>
          </p:cNvPr>
          <p:cNvSpPr>
            <a:spLocks noGrp="1"/>
          </p:cNvSpPr>
          <p:nvPr>
            <p:ph type="body" idx="1"/>
          </p:nvPr>
        </p:nvSpPr>
        <p:spPr/>
        <p:txBody>
          <a:bodyPr/>
          <a:lstStyle/>
          <a:p>
            <a:r>
              <a:rPr lang="en-US" dirty="0"/>
              <a:t>An Informed Conversation</a:t>
            </a:r>
          </a:p>
        </p:txBody>
      </p:sp>
      <p:sp>
        <p:nvSpPr>
          <p:cNvPr id="23" name="Slide Number Placeholder 3">
            <a:extLst>
              <a:ext uri="{FF2B5EF4-FFF2-40B4-BE49-F238E27FC236}">
                <a16:creationId xmlns:a16="http://schemas.microsoft.com/office/drawing/2014/main" id="{16710BFB-B074-77EB-5DB9-D6BBAC0D19AA}"/>
              </a:ext>
            </a:extLst>
          </p:cNvPr>
          <p:cNvSpPr>
            <a:spLocks noGrp="1"/>
          </p:cNvSpPr>
          <p:nvPr>
            <p:ph type="sldNum" sz="quarter" idx="12"/>
          </p:nvPr>
        </p:nvSpPr>
        <p:spPr/>
        <p:txBody>
          <a:bodyPr anchor="ctr">
            <a:normAutofit/>
          </a:bodyPr>
          <a:lstStyle/>
          <a:p>
            <a:pPr>
              <a:spcAft>
                <a:spcPts val="600"/>
              </a:spcAft>
            </a:pPr>
            <a:fld id="{7EFD9087-D8F8-BB4C-9D46-8B66A684035D}" type="slidenum">
              <a:rPr lang="en-US" smtClean="0"/>
              <a:pPr>
                <a:spcAft>
                  <a:spcPts val="600"/>
                </a:spcAft>
              </a:pPr>
              <a:t>14</a:t>
            </a:fld>
            <a:endParaRPr lang="en-US"/>
          </a:p>
        </p:txBody>
      </p:sp>
      <p:sp>
        <p:nvSpPr>
          <p:cNvPr id="3" name="Slide Number Placeholder 2" hidden="1">
            <a:extLst>
              <a:ext uri="{FF2B5EF4-FFF2-40B4-BE49-F238E27FC236}">
                <a16:creationId xmlns:a16="http://schemas.microsoft.com/office/drawing/2014/main" id="{3E3AC249-BE73-CCE7-9833-5CA37E03DADC}"/>
              </a:ext>
            </a:extLst>
          </p:cNvPr>
          <p:cNvSpPr>
            <a:spLocks noGrp="1"/>
          </p:cNvSpPr>
          <p:nvPr>
            <p:ph type="sldNum" sz="quarter" idx="4294967295"/>
          </p:nvPr>
        </p:nvSpPr>
        <p:spPr>
          <a:xfrm>
            <a:off x="11642725" y="6372225"/>
            <a:ext cx="549275" cy="501650"/>
          </a:xfrm>
        </p:spPr>
        <p:txBody>
          <a:bodyPr/>
          <a:lstStyle/>
          <a:p>
            <a:pPr>
              <a:spcAft>
                <a:spcPts val="600"/>
              </a:spcAft>
            </a:pPr>
            <a:fld id="{7EFD9087-D8F8-BB4C-9D46-8B66A684035D}" type="slidenum">
              <a:rPr lang="en-US" smtClean="0"/>
              <a:pPr>
                <a:spcAft>
                  <a:spcPts val="600"/>
                </a:spcAft>
              </a:pPr>
              <a:t>14</a:t>
            </a:fld>
            <a:endParaRPr lang="en-US"/>
          </a:p>
        </p:txBody>
      </p:sp>
    </p:spTree>
    <p:extLst>
      <p:ext uri="{BB962C8B-B14F-4D97-AF65-F5344CB8AC3E}">
        <p14:creationId xmlns:p14="http://schemas.microsoft.com/office/powerpoint/2010/main" val="1830722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B8A1B5F-0801-4AFF-A489-335B6A851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 name="Rectangle 30">
            <a:extLst>
              <a:ext uri="{FF2B5EF4-FFF2-40B4-BE49-F238E27FC236}">
                <a16:creationId xmlns:a16="http://schemas.microsoft.com/office/drawing/2014/main" id="{06201B52-6441-4DBA-BACE-2359775817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3" name="Straight Connector 32">
            <a:extLst>
              <a:ext uri="{FF2B5EF4-FFF2-40B4-BE49-F238E27FC236}">
                <a16:creationId xmlns:a16="http://schemas.microsoft.com/office/drawing/2014/main" id="{89DF3DBB-17DD-4058-A944-5578E18A031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5" name="Rectangle 34">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586BDA-D458-E70D-40DB-E1288475D651}"/>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8000" b="1" dirty="0">
                <a:solidFill>
                  <a:schemeClr val="tx1">
                    <a:lumMod val="85000"/>
                    <a:lumOff val="15000"/>
                  </a:schemeClr>
                </a:solidFill>
              </a:rPr>
              <a:t>Q&amp;A</a:t>
            </a:r>
          </a:p>
        </p:txBody>
      </p:sp>
      <p:sp>
        <p:nvSpPr>
          <p:cNvPr id="37" name="Rectangle 36">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ext Placeholder 3">
            <a:extLst>
              <a:ext uri="{FF2B5EF4-FFF2-40B4-BE49-F238E27FC236}">
                <a16:creationId xmlns:a16="http://schemas.microsoft.com/office/drawing/2014/main" id="{5784D22B-FF05-97CF-99B5-37A68DEC98B9}"/>
              </a:ext>
            </a:extLst>
          </p:cNvPr>
          <p:cNvSpPr>
            <a:spLocks noGrp="1"/>
          </p:cNvSpPr>
          <p:nvPr>
            <p:ph type="body" sz="half" idx="2"/>
          </p:nvPr>
        </p:nvSpPr>
        <p:spPr>
          <a:xfrm>
            <a:off x="1100051" y="5225240"/>
            <a:ext cx="10553700" cy="1162050"/>
          </a:xfrm>
        </p:spPr>
        <p:txBody>
          <a:bodyPr vert="horz" lIns="91440" tIns="45720" rIns="91440" bIns="45720" rtlCol="0" anchor="t">
            <a:normAutofit/>
          </a:bodyPr>
          <a:lstStyle/>
          <a:p>
            <a:pPr>
              <a:spcBef>
                <a:spcPts val="1200"/>
              </a:spcBef>
              <a:spcAft>
                <a:spcPts val="200"/>
              </a:spcAft>
            </a:pPr>
            <a:r>
              <a:rPr lang="en-US" sz="2400" cap="all" spc="200" dirty="0">
                <a:latin typeface="+mj-lt"/>
              </a:rPr>
              <a:t>Please Submit questions </a:t>
            </a:r>
            <a:endParaRPr lang="en-US" dirty="0"/>
          </a:p>
          <a:p>
            <a:pPr>
              <a:spcBef>
                <a:spcPts val="1200"/>
              </a:spcBef>
              <a:spcAft>
                <a:spcPts val="200"/>
              </a:spcAft>
            </a:pPr>
            <a:r>
              <a:rPr lang="en-US" sz="1800" cap="all" spc="200" dirty="0">
                <a:latin typeface="+mj-lt"/>
              </a:rPr>
              <a:t>using the Questions and answers (Q&amp;A) tab at the bottom of your zoom</a:t>
            </a:r>
            <a:endParaRPr lang="en-US" sz="1800" dirty="0"/>
          </a:p>
        </p:txBody>
      </p:sp>
      <p:sp>
        <p:nvSpPr>
          <p:cNvPr id="5" name="Slide Number Placeholder 4">
            <a:extLst>
              <a:ext uri="{FF2B5EF4-FFF2-40B4-BE49-F238E27FC236}">
                <a16:creationId xmlns:a16="http://schemas.microsoft.com/office/drawing/2014/main" id="{D918F0A5-9244-1D2B-8906-528F347E7342}"/>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a:spcAft>
                <a:spcPts val="600"/>
              </a:spcAft>
            </a:pPr>
            <a:fld id="{7EFD9087-D8F8-BB4C-9D46-8B66A684035D}" type="slidenum">
              <a:rPr lang="en-US" smtClean="0"/>
              <a:pPr>
                <a:spcAft>
                  <a:spcPts val="600"/>
                </a:spcAft>
              </a:pPr>
              <a:t>15</a:t>
            </a:fld>
            <a:endParaRPr lang="en-US"/>
          </a:p>
        </p:txBody>
      </p:sp>
    </p:spTree>
    <p:extLst>
      <p:ext uri="{BB962C8B-B14F-4D97-AF65-F5344CB8AC3E}">
        <p14:creationId xmlns:p14="http://schemas.microsoft.com/office/powerpoint/2010/main" val="1806764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E2F84-751A-A0F3-7BEF-E2E5FEA8686F}"/>
              </a:ext>
            </a:extLst>
          </p:cNvPr>
          <p:cNvSpPr>
            <a:spLocks noGrp="1"/>
          </p:cNvSpPr>
          <p:nvPr>
            <p:ph type="title"/>
          </p:nvPr>
        </p:nvSpPr>
        <p:spPr>
          <a:xfrm>
            <a:off x="1097280" y="286603"/>
            <a:ext cx="10058400" cy="1450757"/>
          </a:xfrm>
        </p:spPr>
        <p:txBody>
          <a:bodyPr anchor="t">
            <a:normAutofit/>
          </a:bodyPr>
          <a:lstStyle/>
          <a:p>
            <a:r>
              <a:rPr lang="en-US" dirty="0"/>
              <a:t>Next Steps</a:t>
            </a:r>
          </a:p>
        </p:txBody>
      </p:sp>
      <p:graphicFrame>
        <p:nvGraphicFramePr>
          <p:cNvPr id="8" name="Content Placeholder 4">
            <a:extLst>
              <a:ext uri="{FF2B5EF4-FFF2-40B4-BE49-F238E27FC236}">
                <a16:creationId xmlns:a16="http://schemas.microsoft.com/office/drawing/2014/main" id="{70AB2BBE-F8D3-02E7-A91C-E5BDCFA165D7}"/>
              </a:ext>
            </a:extLst>
          </p:cNvPr>
          <p:cNvGraphicFramePr>
            <a:graphicFrameLocks noGrp="1"/>
          </p:cNvGraphicFramePr>
          <p:nvPr>
            <p:ph idx="1"/>
            <p:extLst>
              <p:ext uri="{D42A27DB-BD31-4B8C-83A1-F6EECF244321}">
                <p14:modId xmlns:p14="http://schemas.microsoft.com/office/powerpoint/2010/main" val="202115202"/>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B836FDD3-4945-AB7C-F5C8-34A7F34F3953}"/>
              </a:ext>
            </a:extLst>
          </p:cNvPr>
          <p:cNvSpPr>
            <a:spLocks noGrp="1"/>
          </p:cNvSpPr>
          <p:nvPr>
            <p:ph type="sldNum" sz="quarter" idx="12"/>
          </p:nvPr>
        </p:nvSpPr>
        <p:spPr>
          <a:xfrm>
            <a:off x="9900458" y="6459785"/>
            <a:ext cx="1312025" cy="365125"/>
          </a:xfrm>
        </p:spPr>
        <p:txBody>
          <a:bodyPr anchor="ctr">
            <a:normAutofit/>
          </a:bodyPr>
          <a:lstStyle/>
          <a:p>
            <a:fld id="{7EFD9087-D8F8-BB4C-9D46-8B66A684035D}" type="slidenum">
              <a:rPr lang="en-US" smtClean="0"/>
              <a:pPr/>
              <a:t>16</a:t>
            </a:fld>
            <a:endParaRPr lang="en-US"/>
          </a:p>
        </p:txBody>
      </p:sp>
      <p:pic>
        <p:nvPicPr>
          <p:cNvPr id="15" name="Picture 14" descr="A qr code on a white background&#10;&#10;AI-generated content may be incorrect.">
            <a:extLst>
              <a:ext uri="{FF2B5EF4-FFF2-40B4-BE49-F238E27FC236}">
                <a16:creationId xmlns:a16="http://schemas.microsoft.com/office/drawing/2014/main" id="{62F796A5-4885-9418-CEB6-6F531C6557CC}"/>
              </a:ext>
            </a:extLst>
          </p:cNvPr>
          <p:cNvPicPr>
            <a:picLocks noChangeAspect="1"/>
          </p:cNvPicPr>
          <p:nvPr/>
        </p:nvPicPr>
        <p:blipFill>
          <a:blip r:embed="rId8"/>
          <a:stretch>
            <a:fillRect/>
          </a:stretch>
        </p:blipFill>
        <p:spPr>
          <a:xfrm>
            <a:off x="9896475" y="4695825"/>
            <a:ext cx="1524000" cy="1524000"/>
          </a:xfrm>
          <a:prstGeom prst="rect">
            <a:avLst/>
          </a:prstGeom>
        </p:spPr>
      </p:pic>
    </p:spTree>
    <p:extLst>
      <p:ext uri="{BB962C8B-B14F-4D97-AF65-F5344CB8AC3E}">
        <p14:creationId xmlns:p14="http://schemas.microsoft.com/office/powerpoint/2010/main" val="925445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8A1B5F-0801-4AFF-A489-335B6A851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06201B52-6441-4DBA-BACE-2359775817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89DF3DBB-17DD-4058-A944-5578E18A031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87AF08-BC67-36BF-A7C7-A317F4239D3F}"/>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8000">
                <a:solidFill>
                  <a:schemeClr val="tx1">
                    <a:lumMod val="85000"/>
                    <a:lumOff val="15000"/>
                  </a:schemeClr>
                </a:solidFill>
              </a:rPr>
              <a:t>Thank you!</a:t>
            </a:r>
          </a:p>
        </p:txBody>
      </p:sp>
      <p:sp>
        <p:nvSpPr>
          <p:cNvPr id="16" name="Rectangle 15">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8D00CA2B-B7D1-7656-804A-B8E174502C8C}"/>
              </a:ext>
            </a:extLst>
          </p:cNvPr>
          <p:cNvSpPr>
            <a:spLocks noGrp="1"/>
          </p:cNvSpPr>
          <p:nvPr>
            <p:ph idx="1"/>
          </p:nvPr>
        </p:nvSpPr>
        <p:spPr>
          <a:xfrm>
            <a:off x="1100051" y="5225240"/>
            <a:ext cx="10058400" cy="1143000"/>
          </a:xfrm>
        </p:spPr>
        <p:txBody>
          <a:bodyPr vert="horz" lIns="91440" tIns="45720" rIns="91440" bIns="45720" rtlCol="0" anchor="t">
            <a:normAutofit/>
          </a:bodyPr>
          <a:lstStyle/>
          <a:p>
            <a:pPr marL="0" indent="0">
              <a:buNone/>
            </a:pPr>
            <a:r>
              <a:rPr lang="en-US" sz="2400" cap="all" spc="200" dirty="0">
                <a:solidFill>
                  <a:srgbClr val="FFFFFF"/>
                </a:solidFill>
                <a:latin typeface="+mj-lt"/>
              </a:rPr>
              <a:t>Stay in touch with by emailing us at </a:t>
            </a:r>
            <a:r>
              <a:rPr lang="en-US" sz="2400" cap="all" spc="200" dirty="0">
                <a:solidFill>
                  <a:srgbClr val="FFFFFF"/>
                </a:solidFill>
                <a:latin typeface="+mj-lt"/>
                <a:hlinkClick r:id="rId3"/>
              </a:rPr>
              <a:t>DISC@wested.org </a:t>
            </a:r>
            <a:br>
              <a:rPr lang="en-US" sz="2400" cap="all" spc="200" dirty="0">
                <a:solidFill>
                  <a:srgbClr val="FFFFFF"/>
                </a:solidFill>
                <a:latin typeface="+mj-lt"/>
              </a:rPr>
            </a:br>
            <a:r>
              <a:rPr lang="en-US" sz="2400" cap="all" spc="200" dirty="0">
                <a:solidFill>
                  <a:srgbClr val="FFFFFF"/>
                </a:solidFill>
                <a:latin typeface="+mj-lt"/>
              </a:rPr>
              <a:t>or by visiting us at DISC.WestEd.org</a:t>
            </a:r>
          </a:p>
        </p:txBody>
      </p:sp>
    </p:spTree>
    <p:extLst>
      <p:ext uri="{BB962C8B-B14F-4D97-AF65-F5344CB8AC3E}">
        <p14:creationId xmlns:p14="http://schemas.microsoft.com/office/powerpoint/2010/main" val="227515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C88124F-1699-8063-AE77-099047C8557B}"/>
              </a:ext>
            </a:extLst>
          </p:cNvPr>
          <p:cNvSpPr>
            <a:spLocks noGrp="1"/>
          </p:cNvSpPr>
          <p:nvPr>
            <p:ph type="title"/>
          </p:nvPr>
        </p:nvSpPr>
        <p:spPr/>
        <p:txBody>
          <a:bodyPr/>
          <a:lstStyle/>
          <a:p>
            <a:r>
              <a:rPr lang="en-US" b="1" dirty="0"/>
              <a:t>APPENDIX: STATE SLIDES</a:t>
            </a:r>
          </a:p>
        </p:txBody>
      </p:sp>
      <p:sp>
        <p:nvSpPr>
          <p:cNvPr id="7" name="Slide Number Placeholder 6">
            <a:extLst>
              <a:ext uri="{FF2B5EF4-FFF2-40B4-BE49-F238E27FC236}">
                <a16:creationId xmlns:a16="http://schemas.microsoft.com/office/drawing/2014/main" id="{8346D520-B021-C2A2-0545-F262572F1E71}"/>
              </a:ext>
            </a:extLst>
          </p:cNvPr>
          <p:cNvSpPr>
            <a:spLocks noGrp="1"/>
          </p:cNvSpPr>
          <p:nvPr>
            <p:ph type="sldNum" sz="quarter" idx="12"/>
          </p:nvPr>
        </p:nvSpPr>
        <p:spPr/>
        <p:txBody>
          <a:bodyPr/>
          <a:lstStyle/>
          <a:p>
            <a:fld id="{7EFD9087-D8F8-BB4C-9D46-8B66A684035D}" type="slidenum">
              <a:rPr lang="en-US" smtClean="0"/>
              <a:pPr/>
              <a:t>18</a:t>
            </a:fld>
            <a:endParaRPr lang="en-US" dirty="0"/>
          </a:p>
        </p:txBody>
      </p:sp>
    </p:spTree>
    <p:extLst>
      <p:ext uri="{BB962C8B-B14F-4D97-AF65-F5344CB8AC3E}">
        <p14:creationId xmlns:p14="http://schemas.microsoft.com/office/powerpoint/2010/main" val="3472802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C88124F-1699-8063-AE77-099047C8557B}"/>
              </a:ext>
            </a:extLst>
          </p:cNvPr>
          <p:cNvSpPr>
            <a:spLocks noGrp="1"/>
          </p:cNvSpPr>
          <p:nvPr>
            <p:ph type="title"/>
          </p:nvPr>
        </p:nvSpPr>
        <p:spPr/>
        <p:txBody>
          <a:bodyPr/>
          <a:lstStyle/>
          <a:p>
            <a:r>
              <a:rPr lang="en-US" b="1" dirty="0"/>
              <a:t>STATE SLIDES: Michigan</a:t>
            </a:r>
          </a:p>
        </p:txBody>
      </p:sp>
      <p:sp>
        <p:nvSpPr>
          <p:cNvPr id="7" name="Slide Number Placeholder 6">
            <a:extLst>
              <a:ext uri="{FF2B5EF4-FFF2-40B4-BE49-F238E27FC236}">
                <a16:creationId xmlns:a16="http://schemas.microsoft.com/office/drawing/2014/main" id="{8346D520-B021-C2A2-0545-F262572F1E71}"/>
              </a:ext>
            </a:extLst>
          </p:cNvPr>
          <p:cNvSpPr>
            <a:spLocks noGrp="1"/>
          </p:cNvSpPr>
          <p:nvPr>
            <p:ph type="sldNum" sz="quarter" idx="12"/>
          </p:nvPr>
        </p:nvSpPr>
        <p:spPr/>
        <p:txBody>
          <a:bodyPr/>
          <a:lstStyle/>
          <a:p>
            <a:fld id="{7EFD9087-D8F8-BB4C-9D46-8B66A684035D}" type="slidenum">
              <a:rPr lang="en-US" smtClean="0"/>
              <a:pPr/>
              <a:t>19</a:t>
            </a:fld>
            <a:endParaRPr lang="en-US" dirty="0"/>
          </a:p>
        </p:txBody>
      </p:sp>
    </p:spTree>
    <p:extLst>
      <p:ext uri="{BB962C8B-B14F-4D97-AF65-F5344CB8AC3E}">
        <p14:creationId xmlns:p14="http://schemas.microsoft.com/office/powerpoint/2010/main" val="4045996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D0C9C5-7753-5E84-B47F-4E0643BF84B4}"/>
              </a:ext>
            </a:extLst>
          </p:cNvPr>
          <p:cNvSpPr>
            <a:spLocks noGrp="1"/>
          </p:cNvSpPr>
          <p:nvPr>
            <p:ph type="sldNum" sz="quarter" idx="12"/>
          </p:nvPr>
        </p:nvSpPr>
        <p:spPr/>
        <p:txBody>
          <a:bodyPr/>
          <a:lstStyle/>
          <a:p>
            <a:fld id="{7EFD9087-D8F8-BB4C-9D46-8B66A684035D}" type="slidenum">
              <a:rPr lang="en-US" smtClean="0"/>
              <a:pPr/>
              <a:t>20</a:t>
            </a:fld>
            <a:endParaRPr lang="en-US" dirty="0"/>
          </a:p>
        </p:txBody>
      </p:sp>
      <p:pic>
        <p:nvPicPr>
          <p:cNvPr id="7" name="Content Placeholder 6" descr="A screenshot of a map&#10;&#10;AI-generated content may be incorrect.">
            <a:extLst>
              <a:ext uri="{FF2B5EF4-FFF2-40B4-BE49-F238E27FC236}">
                <a16:creationId xmlns:a16="http://schemas.microsoft.com/office/drawing/2014/main" id="{A22DE922-5633-80C3-2941-C1B5383810EE}"/>
              </a:ext>
            </a:extLst>
          </p:cNvPr>
          <p:cNvPicPr>
            <a:picLocks noGrp="1" noChangeAspect="1"/>
          </p:cNvPicPr>
          <p:nvPr>
            <p:ph sz="half" idx="4294967295"/>
          </p:nvPr>
        </p:nvPicPr>
        <p:blipFill>
          <a:blip r:embed="rId2"/>
          <a:stretch>
            <a:fillRect/>
          </a:stretch>
        </p:blipFill>
        <p:spPr>
          <a:xfrm>
            <a:off x="3830638" y="390525"/>
            <a:ext cx="4532312" cy="5600700"/>
          </a:xfrm>
          <a:prstGeom prst="rect">
            <a:avLst/>
          </a:prstGeom>
        </p:spPr>
      </p:pic>
    </p:spTree>
    <p:extLst>
      <p:ext uri="{BB962C8B-B14F-4D97-AF65-F5344CB8AC3E}">
        <p14:creationId xmlns:p14="http://schemas.microsoft.com/office/powerpoint/2010/main" val="7373843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56BEF-2AD1-2162-EC3D-0EA30AE7748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E0544E9-00CB-F2E0-EA1F-B365AD7A3377}"/>
              </a:ext>
            </a:extLst>
          </p:cNvPr>
          <p:cNvSpPr>
            <a:spLocks noGrp="1"/>
          </p:cNvSpPr>
          <p:nvPr>
            <p:ph type="sldNum" sz="quarter" idx="12"/>
          </p:nvPr>
        </p:nvSpPr>
        <p:spPr/>
        <p:txBody>
          <a:bodyPr/>
          <a:lstStyle/>
          <a:p>
            <a:fld id="{7EFD9087-D8F8-BB4C-9D46-8B66A684035D}" type="slidenum">
              <a:rPr lang="en-US" smtClean="0"/>
              <a:pPr/>
              <a:t>21</a:t>
            </a:fld>
            <a:endParaRPr lang="en-US" dirty="0"/>
          </a:p>
        </p:txBody>
      </p:sp>
      <p:pic>
        <p:nvPicPr>
          <p:cNvPr id="7" name="Content Placeholder 6" descr="A screenshot of a school application&#10;&#10;AI-generated content may be incorrect.">
            <a:extLst>
              <a:ext uri="{FF2B5EF4-FFF2-40B4-BE49-F238E27FC236}">
                <a16:creationId xmlns:a16="http://schemas.microsoft.com/office/drawing/2014/main" id="{91A63E59-F503-D00E-291C-34220588A42B}"/>
              </a:ext>
            </a:extLst>
          </p:cNvPr>
          <p:cNvPicPr>
            <a:picLocks noGrp="1" noChangeAspect="1"/>
          </p:cNvPicPr>
          <p:nvPr>
            <p:ph sz="half" idx="4294967295"/>
          </p:nvPr>
        </p:nvPicPr>
        <p:blipFill>
          <a:blip r:embed="rId2"/>
          <a:stretch>
            <a:fillRect/>
          </a:stretch>
        </p:blipFill>
        <p:spPr>
          <a:xfrm>
            <a:off x="2963864" y="196497"/>
            <a:ext cx="5610294" cy="5902317"/>
          </a:xfrm>
          <a:prstGeom prst="rect">
            <a:avLst/>
          </a:prstGeom>
        </p:spPr>
      </p:pic>
    </p:spTree>
    <p:extLst>
      <p:ext uri="{BB962C8B-B14F-4D97-AF65-F5344CB8AC3E}">
        <p14:creationId xmlns:p14="http://schemas.microsoft.com/office/powerpoint/2010/main" val="2772347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3392C-1122-9E28-46D7-B77112C5A4E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1AD3177-20AA-FB0F-9429-E99EFEE0119E}"/>
              </a:ext>
            </a:extLst>
          </p:cNvPr>
          <p:cNvSpPr>
            <a:spLocks noGrp="1"/>
          </p:cNvSpPr>
          <p:nvPr>
            <p:ph type="sldNum" sz="quarter" idx="12"/>
          </p:nvPr>
        </p:nvSpPr>
        <p:spPr/>
        <p:txBody>
          <a:bodyPr/>
          <a:lstStyle/>
          <a:p>
            <a:fld id="{7EFD9087-D8F8-BB4C-9D46-8B66A684035D}" type="slidenum">
              <a:rPr lang="en-US" smtClean="0"/>
              <a:pPr/>
              <a:t>22</a:t>
            </a:fld>
            <a:endParaRPr lang="en-US" dirty="0"/>
          </a:p>
        </p:txBody>
      </p:sp>
      <p:pic>
        <p:nvPicPr>
          <p:cNvPr id="7" name="Content Placeholder 6" descr="A screenshot of a computer&#10;&#10;AI-generated content may be incorrect.">
            <a:extLst>
              <a:ext uri="{FF2B5EF4-FFF2-40B4-BE49-F238E27FC236}">
                <a16:creationId xmlns:a16="http://schemas.microsoft.com/office/drawing/2014/main" id="{7C873E79-4314-5D66-462C-738A982BD147}"/>
              </a:ext>
            </a:extLst>
          </p:cNvPr>
          <p:cNvPicPr>
            <a:picLocks noGrp="1" noChangeAspect="1"/>
          </p:cNvPicPr>
          <p:nvPr>
            <p:ph sz="half" idx="4294967295"/>
          </p:nvPr>
        </p:nvPicPr>
        <p:blipFill>
          <a:blip r:embed="rId2"/>
          <a:stretch>
            <a:fillRect/>
          </a:stretch>
        </p:blipFill>
        <p:spPr>
          <a:xfrm>
            <a:off x="4863548" y="-1142"/>
            <a:ext cx="2358887" cy="6238187"/>
          </a:xfrm>
          <a:prstGeom prst="rect">
            <a:avLst/>
          </a:prstGeom>
        </p:spPr>
      </p:pic>
    </p:spTree>
    <p:extLst>
      <p:ext uri="{BB962C8B-B14F-4D97-AF65-F5344CB8AC3E}">
        <p14:creationId xmlns:p14="http://schemas.microsoft.com/office/powerpoint/2010/main" val="587711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D436D-5407-D7E2-0279-FAFE0191902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D2CA464-2465-02F2-18F8-A31EFCC83F64}"/>
              </a:ext>
            </a:extLst>
          </p:cNvPr>
          <p:cNvSpPr>
            <a:spLocks noGrp="1"/>
          </p:cNvSpPr>
          <p:nvPr>
            <p:ph type="sldNum" sz="quarter" idx="12"/>
          </p:nvPr>
        </p:nvSpPr>
        <p:spPr/>
        <p:txBody>
          <a:bodyPr/>
          <a:lstStyle/>
          <a:p>
            <a:fld id="{7EFD9087-D8F8-BB4C-9D46-8B66A684035D}" type="slidenum">
              <a:rPr lang="en-US" smtClean="0"/>
              <a:pPr/>
              <a:t>23</a:t>
            </a:fld>
            <a:endParaRPr lang="en-US" dirty="0"/>
          </a:p>
        </p:txBody>
      </p:sp>
      <p:pic>
        <p:nvPicPr>
          <p:cNvPr id="7" name="Content Placeholder 6" descr="A screenshot of a computer&#10;&#10;AI-generated content may be incorrect.">
            <a:extLst>
              <a:ext uri="{FF2B5EF4-FFF2-40B4-BE49-F238E27FC236}">
                <a16:creationId xmlns:a16="http://schemas.microsoft.com/office/drawing/2014/main" id="{D2CC5CBC-F8A4-1386-CC42-6C1F5A26ACB2}"/>
              </a:ext>
            </a:extLst>
          </p:cNvPr>
          <p:cNvPicPr>
            <a:picLocks noGrp="1" noChangeAspect="1"/>
          </p:cNvPicPr>
          <p:nvPr>
            <p:ph sz="half" idx="4294967295"/>
          </p:nvPr>
        </p:nvPicPr>
        <p:blipFill>
          <a:blip r:embed="rId2"/>
          <a:stretch>
            <a:fillRect/>
          </a:stretch>
        </p:blipFill>
        <p:spPr>
          <a:xfrm>
            <a:off x="1587742" y="198680"/>
            <a:ext cx="8682693" cy="5893482"/>
          </a:xfrm>
          <a:prstGeom prst="rect">
            <a:avLst/>
          </a:prstGeom>
        </p:spPr>
      </p:pic>
    </p:spTree>
    <p:extLst>
      <p:ext uri="{BB962C8B-B14F-4D97-AF65-F5344CB8AC3E}">
        <p14:creationId xmlns:p14="http://schemas.microsoft.com/office/powerpoint/2010/main" val="2333319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E305D-655E-C9D3-70F2-E0970714498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8134DF3-6D50-33B2-F6CB-0651CBE4697F}"/>
              </a:ext>
            </a:extLst>
          </p:cNvPr>
          <p:cNvSpPr>
            <a:spLocks noGrp="1"/>
          </p:cNvSpPr>
          <p:nvPr>
            <p:ph type="sldNum" sz="quarter" idx="12"/>
          </p:nvPr>
        </p:nvSpPr>
        <p:spPr/>
        <p:txBody>
          <a:bodyPr/>
          <a:lstStyle/>
          <a:p>
            <a:fld id="{7EFD9087-D8F8-BB4C-9D46-8B66A684035D}" type="slidenum">
              <a:rPr lang="en-US" smtClean="0"/>
              <a:pPr/>
              <a:t>24</a:t>
            </a:fld>
            <a:endParaRPr lang="en-US" dirty="0"/>
          </a:p>
        </p:txBody>
      </p:sp>
      <p:pic>
        <p:nvPicPr>
          <p:cNvPr id="7" name="Content Placeholder 6" descr="A screenshot of a computer&#10;&#10;AI-generated content may be incorrect.">
            <a:extLst>
              <a:ext uri="{FF2B5EF4-FFF2-40B4-BE49-F238E27FC236}">
                <a16:creationId xmlns:a16="http://schemas.microsoft.com/office/drawing/2014/main" id="{6685525A-91FC-48B2-A25C-F6260E9D3A7B}"/>
              </a:ext>
            </a:extLst>
          </p:cNvPr>
          <p:cNvPicPr>
            <a:picLocks noGrp="1" noChangeAspect="1"/>
          </p:cNvPicPr>
          <p:nvPr>
            <p:ph sz="half" idx="4294967295"/>
          </p:nvPr>
        </p:nvPicPr>
        <p:blipFill>
          <a:blip r:embed="rId2"/>
          <a:stretch>
            <a:fillRect/>
          </a:stretch>
        </p:blipFill>
        <p:spPr>
          <a:xfrm>
            <a:off x="2005806" y="190212"/>
            <a:ext cx="7894652" cy="5995536"/>
          </a:xfrm>
          <a:prstGeom prst="rect">
            <a:avLst/>
          </a:prstGeom>
        </p:spPr>
      </p:pic>
    </p:spTree>
    <p:extLst>
      <p:ext uri="{BB962C8B-B14F-4D97-AF65-F5344CB8AC3E}">
        <p14:creationId xmlns:p14="http://schemas.microsoft.com/office/powerpoint/2010/main" val="2976671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6D6D1-0684-A4F4-ABF9-758613ADA9F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A0E1B52-805C-8B2D-E859-E17493A8C9F7}"/>
              </a:ext>
            </a:extLst>
          </p:cNvPr>
          <p:cNvSpPr>
            <a:spLocks noGrp="1"/>
          </p:cNvSpPr>
          <p:nvPr>
            <p:ph type="sldNum" sz="quarter" idx="12"/>
          </p:nvPr>
        </p:nvSpPr>
        <p:spPr/>
        <p:txBody>
          <a:bodyPr/>
          <a:lstStyle/>
          <a:p>
            <a:fld id="{7EFD9087-D8F8-BB4C-9D46-8B66A684035D}" type="slidenum">
              <a:rPr lang="en-US" smtClean="0"/>
              <a:pPr/>
              <a:t>25</a:t>
            </a:fld>
            <a:endParaRPr lang="en-US" dirty="0"/>
          </a:p>
        </p:txBody>
      </p:sp>
      <p:pic>
        <p:nvPicPr>
          <p:cNvPr id="7" name="Content Placeholder 6" descr="A screenshot of a computer&#10;&#10;AI-generated content may be incorrect.">
            <a:extLst>
              <a:ext uri="{FF2B5EF4-FFF2-40B4-BE49-F238E27FC236}">
                <a16:creationId xmlns:a16="http://schemas.microsoft.com/office/drawing/2014/main" id="{1118ABA3-8DAE-2E72-186E-B25556B1B73F}"/>
              </a:ext>
            </a:extLst>
          </p:cNvPr>
          <p:cNvPicPr>
            <a:picLocks noGrp="1" noChangeAspect="1"/>
          </p:cNvPicPr>
          <p:nvPr>
            <p:ph sz="half" idx="4294967295"/>
          </p:nvPr>
        </p:nvPicPr>
        <p:blipFill>
          <a:blip r:embed="rId2"/>
          <a:stretch>
            <a:fillRect/>
          </a:stretch>
        </p:blipFill>
        <p:spPr>
          <a:xfrm>
            <a:off x="1820863" y="208031"/>
            <a:ext cx="8411298" cy="5914473"/>
          </a:xfrm>
          <a:prstGeom prst="rect">
            <a:avLst/>
          </a:prstGeom>
        </p:spPr>
      </p:pic>
    </p:spTree>
    <p:extLst>
      <p:ext uri="{BB962C8B-B14F-4D97-AF65-F5344CB8AC3E}">
        <p14:creationId xmlns:p14="http://schemas.microsoft.com/office/powerpoint/2010/main" val="14099888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AFCC5-A606-EB70-F87C-F4D79285E0F8}"/>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D02096C-A622-A220-8364-9B0C62AC1752}"/>
              </a:ext>
            </a:extLst>
          </p:cNvPr>
          <p:cNvSpPr>
            <a:spLocks noGrp="1"/>
          </p:cNvSpPr>
          <p:nvPr>
            <p:ph type="title"/>
          </p:nvPr>
        </p:nvSpPr>
        <p:spPr/>
        <p:txBody>
          <a:bodyPr/>
          <a:lstStyle/>
          <a:p>
            <a:r>
              <a:rPr lang="en-US" b="1" dirty="0"/>
              <a:t>STATE SLIDES: Minnesota</a:t>
            </a:r>
          </a:p>
        </p:txBody>
      </p:sp>
      <p:sp>
        <p:nvSpPr>
          <p:cNvPr id="7" name="Slide Number Placeholder 6">
            <a:extLst>
              <a:ext uri="{FF2B5EF4-FFF2-40B4-BE49-F238E27FC236}">
                <a16:creationId xmlns:a16="http://schemas.microsoft.com/office/drawing/2014/main" id="{C86D469A-EC1E-E0D9-7F75-B3F83FAFE873}"/>
              </a:ext>
            </a:extLst>
          </p:cNvPr>
          <p:cNvSpPr>
            <a:spLocks noGrp="1"/>
          </p:cNvSpPr>
          <p:nvPr>
            <p:ph type="sldNum" sz="quarter" idx="12"/>
          </p:nvPr>
        </p:nvSpPr>
        <p:spPr/>
        <p:txBody>
          <a:bodyPr/>
          <a:lstStyle/>
          <a:p>
            <a:fld id="{7EFD9087-D8F8-BB4C-9D46-8B66A684035D}" type="slidenum">
              <a:rPr lang="en-US" smtClean="0"/>
              <a:pPr/>
              <a:t>26</a:t>
            </a:fld>
            <a:endParaRPr lang="en-US" dirty="0"/>
          </a:p>
        </p:txBody>
      </p:sp>
    </p:spTree>
    <p:extLst>
      <p:ext uri="{BB962C8B-B14F-4D97-AF65-F5344CB8AC3E}">
        <p14:creationId xmlns:p14="http://schemas.microsoft.com/office/powerpoint/2010/main" val="1154525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ogo with text on it">
            <a:extLst>
              <a:ext uri="{FF2B5EF4-FFF2-40B4-BE49-F238E27FC236}">
                <a16:creationId xmlns:a16="http://schemas.microsoft.com/office/drawing/2014/main" id="{011E929C-FCA0-247B-2B07-D832486E2D18}"/>
              </a:ext>
            </a:extLst>
          </p:cNvPr>
          <p:cNvPicPr>
            <a:picLocks noChangeAspect="1"/>
          </p:cNvPicPr>
          <p:nvPr/>
        </p:nvPicPr>
        <p:blipFill>
          <a:blip r:embed="rId2"/>
          <a:stretch>
            <a:fillRect/>
          </a:stretch>
        </p:blipFill>
        <p:spPr>
          <a:xfrm>
            <a:off x="2342538" y="1231372"/>
            <a:ext cx="7506924" cy="2939750"/>
          </a:xfrm>
          <a:prstGeom prst="rect">
            <a:avLst/>
          </a:prstGeom>
        </p:spPr>
      </p:pic>
      <p:sp>
        <p:nvSpPr>
          <p:cNvPr id="2" name="TextBox 1">
            <a:extLst>
              <a:ext uri="{FF2B5EF4-FFF2-40B4-BE49-F238E27FC236}">
                <a16:creationId xmlns:a16="http://schemas.microsoft.com/office/drawing/2014/main" id="{6796DA18-CBF6-FC4C-8863-F3D34A37CED0}"/>
              </a:ext>
            </a:extLst>
          </p:cNvPr>
          <p:cNvSpPr txBox="1"/>
          <p:nvPr/>
        </p:nvSpPr>
        <p:spPr>
          <a:xfrm>
            <a:off x="4870173" y="6487803"/>
            <a:ext cx="2451653" cy="369332"/>
          </a:xfrm>
          <a:prstGeom prst="rect">
            <a:avLst/>
          </a:prstGeom>
          <a:noFill/>
        </p:spPr>
        <p:txBody>
          <a:bodyPr wrap="square" rtlCol="0">
            <a:spAutoFit/>
          </a:bodyPr>
          <a:lstStyle/>
          <a:p>
            <a:r>
              <a:rPr lang="en-US" dirty="0">
                <a:solidFill>
                  <a:schemeClr val="bg1"/>
                </a:solidFill>
              </a:rPr>
              <a:t>SLEDS.MN.US</a:t>
            </a:r>
          </a:p>
        </p:txBody>
      </p:sp>
    </p:spTree>
    <p:extLst>
      <p:ext uri="{BB962C8B-B14F-4D97-AF65-F5344CB8AC3E}">
        <p14:creationId xmlns:p14="http://schemas.microsoft.com/office/powerpoint/2010/main" val="10626192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8" name="Shape 88"/>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2"/>
                </a:solidFill>
                <a:latin typeface="Calibri"/>
                <a:ea typeface="Calibri"/>
                <a:cs typeface="Calibri"/>
                <a:sym typeface="Calibri"/>
              </a:rPr>
              <a:t>28</a:t>
            </a:fld>
            <a:endParaRPr sz="1200" b="0" i="0" u="none" strike="noStrike" cap="none">
              <a:solidFill>
                <a:schemeClr val="dk2"/>
              </a:solidFill>
              <a:latin typeface="Calibri"/>
              <a:ea typeface="Calibri"/>
              <a:cs typeface="Calibri"/>
              <a:sym typeface="Calibri"/>
            </a:endParaRPr>
          </a:p>
        </p:txBody>
      </p:sp>
      <p:sp>
        <p:nvSpPr>
          <p:cNvPr id="87" name="Shape 87"/>
          <p:cNvSpPr txBox="1">
            <a:spLocks noGrp="1"/>
          </p:cNvSpPr>
          <p:nvPr>
            <p:ph type="title" idx="4294967295"/>
          </p:nvPr>
        </p:nvSpPr>
        <p:spPr>
          <a:xfrm>
            <a:off x="1387475" y="152400"/>
            <a:ext cx="10804525" cy="9144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chemeClr val="lt1"/>
              </a:buClr>
              <a:buFont typeface="Calibri"/>
              <a:buNone/>
            </a:pPr>
            <a:r>
              <a:rPr lang="en-US" sz="3600" b="0" i="0" u="none" strike="noStrike" cap="none" dirty="0">
                <a:solidFill>
                  <a:schemeClr val="lt1"/>
                </a:solidFill>
                <a:latin typeface="Calibri"/>
                <a:ea typeface="Calibri"/>
                <a:cs typeface="Calibri"/>
                <a:sym typeface="Calibri"/>
              </a:rPr>
              <a:t>Statewide Longitudinal Education Data System (SLEDS)</a:t>
            </a:r>
            <a:endParaRPr sz="3600" b="0" i="0" u="none" strike="noStrike" cap="none" dirty="0">
              <a:solidFill>
                <a:schemeClr val="lt1"/>
              </a:solidFill>
              <a:latin typeface="Calibri"/>
              <a:ea typeface="Calibri"/>
              <a:cs typeface="Calibri"/>
              <a:sym typeface="Calibri"/>
            </a:endParaRPr>
          </a:p>
        </p:txBody>
      </p:sp>
      <p:grpSp>
        <p:nvGrpSpPr>
          <p:cNvPr id="89" name="Shape 89" descr="Shows connections between Post-secondary, PK-12, and workforce data connect to guage effectiveness of programs and to make decisions" title="Funnel"/>
          <p:cNvGrpSpPr/>
          <p:nvPr/>
        </p:nvGrpSpPr>
        <p:grpSpPr>
          <a:xfrm>
            <a:off x="3275720" y="609600"/>
            <a:ext cx="5709254" cy="5367130"/>
            <a:chOff x="1148771" y="-64175"/>
            <a:chExt cx="5269500" cy="4947151"/>
          </a:xfrm>
        </p:grpSpPr>
        <p:sp>
          <p:nvSpPr>
            <p:cNvPr id="90" name="Shape 90"/>
            <p:cNvSpPr/>
            <p:nvPr/>
          </p:nvSpPr>
          <p:spPr>
            <a:xfrm>
              <a:off x="1896196" y="76925"/>
              <a:ext cx="3762970" cy="1306830"/>
            </a:xfrm>
            <a:prstGeom prst="ellipse">
              <a:avLst/>
            </a:prstGeom>
            <a:solidFill>
              <a:srgbClr val="B9BCC5">
                <a:alpha val="40000"/>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1" name="Shape 91"/>
            <p:cNvSpPr/>
            <p:nvPr/>
          </p:nvSpPr>
          <p:spPr>
            <a:xfrm>
              <a:off x="3418887" y="3276909"/>
              <a:ext cx="729257" cy="466725"/>
            </a:xfrm>
            <a:prstGeom prst="downArrow">
              <a:avLst>
                <a:gd name="adj1" fmla="val 50000"/>
                <a:gd name="adj2" fmla="val 50000"/>
              </a:avLst>
            </a:prstGeom>
            <a:solidFill>
              <a:srgbClr val="A8ACB6"/>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2" name="Shape 92"/>
            <p:cNvSpPr/>
            <p:nvPr/>
          </p:nvSpPr>
          <p:spPr>
            <a:xfrm>
              <a:off x="1148771" y="3424926"/>
              <a:ext cx="5269488" cy="1325834"/>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3" name="Shape 93"/>
            <p:cNvSpPr txBox="1"/>
            <p:nvPr/>
          </p:nvSpPr>
          <p:spPr>
            <a:xfrm>
              <a:off x="1148771" y="3557276"/>
              <a:ext cx="5269500" cy="1325700"/>
            </a:xfrm>
            <a:prstGeom prst="rect">
              <a:avLst/>
            </a:prstGeom>
            <a:noFill/>
            <a:ln>
              <a:noFill/>
            </a:ln>
          </p:spPr>
          <p:txBody>
            <a:bodyPr spcFirstLastPara="1" wrap="square" lIns="163575" tIns="163575" rIns="163575" bIns="163575" anchor="ctr" anchorCtr="0">
              <a:noAutofit/>
            </a:bodyPr>
            <a:lstStyle/>
            <a:p>
              <a:pPr marL="0" marR="0" lvl="0" indent="0" algn="ctr" rtl="0">
                <a:lnSpc>
                  <a:spcPct val="90000"/>
                </a:lnSpc>
                <a:spcBef>
                  <a:spcPts val="0"/>
                </a:spcBef>
                <a:spcAft>
                  <a:spcPts val="0"/>
                </a:spcAft>
                <a:buNone/>
              </a:pPr>
              <a:r>
                <a:rPr lang="en-US" sz="2300" b="0" i="0" u="none" strike="noStrike" cap="none" dirty="0">
                  <a:solidFill>
                    <a:schemeClr val="dk1"/>
                  </a:solidFill>
                  <a:latin typeface="Calibri"/>
                  <a:ea typeface="Calibri"/>
                  <a:cs typeface="Calibri"/>
                  <a:sym typeface="Calibri"/>
                </a:rPr>
                <a:t>Gauge effectiveness of current programs and design targeted improvement strategies to help students</a:t>
              </a:r>
              <a:endParaRPr sz="2300" b="0" i="0" u="none" strike="noStrike" cap="none" dirty="0">
                <a:solidFill>
                  <a:schemeClr val="dk1"/>
                </a:solidFill>
                <a:latin typeface="Calibri"/>
                <a:ea typeface="Calibri"/>
                <a:cs typeface="Calibri"/>
                <a:sym typeface="Calibri"/>
              </a:endParaRPr>
            </a:p>
          </p:txBody>
        </p:sp>
        <p:sp>
          <p:nvSpPr>
            <p:cNvPr id="94" name="Shape 94"/>
            <p:cNvSpPr/>
            <p:nvPr/>
          </p:nvSpPr>
          <p:spPr>
            <a:xfrm>
              <a:off x="3264284" y="1484685"/>
              <a:ext cx="1312664" cy="1312664"/>
            </a:xfrm>
            <a:prstGeom prst="ellipse">
              <a:avLst/>
            </a:prstGeom>
            <a:solidFill>
              <a:schemeClr val="accent2"/>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5" name="Shape 95"/>
            <p:cNvSpPr txBox="1"/>
            <p:nvPr/>
          </p:nvSpPr>
          <p:spPr>
            <a:xfrm>
              <a:off x="3456519" y="1676920"/>
              <a:ext cx="928194" cy="928194"/>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None/>
              </a:pPr>
              <a:r>
                <a:rPr lang="en-US" sz="1600" b="0" i="0" u="none" strike="noStrike" cap="none">
                  <a:solidFill>
                    <a:schemeClr val="lt1"/>
                  </a:solidFill>
                  <a:latin typeface="Calibri"/>
                  <a:ea typeface="Calibri"/>
                  <a:cs typeface="Calibri"/>
                  <a:sym typeface="Calibri"/>
                </a:rPr>
                <a:t>Workforce</a:t>
              </a:r>
              <a:endParaRPr sz="1600" b="0" i="0" u="none" strike="noStrike" cap="none">
                <a:solidFill>
                  <a:schemeClr val="lt1"/>
                </a:solidFill>
                <a:latin typeface="Calibri"/>
                <a:ea typeface="Calibri"/>
                <a:cs typeface="Calibri"/>
                <a:sym typeface="Calibri"/>
              </a:endParaRPr>
            </a:p>
          </p:txBody>
        </p:sp>
        <p:sp>
          <p:nvSpPr>
            <p:cNvPr id="96" name="Shape 96"/>
            <p:cNvSpPr/>
            <p:nvPr/>
          </p:nvSpPr>
          <p:spPr>
            <a:xfrm>
              <a:off x="2295776" y="374749"/>
              <a:ext cx="1341900" cy="1437900"/>
            </a:xfrm>
            <a:prstGeom prst="ellipse">
              <a:avLst/>
            </a:prstGeom>
            <a:solidFill>
              <a:schemeClr val="accent2"/>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7" name="Shape 97"/>
            <p:cNvSpPr txBox="1"/>
            <p:nvPr/>
          </p:nvSpPr>
          <p:spPr>
            <a:xfrm>
              <a:off x="2295776" y="629600"/>
              <a:ext cx="1341900" cy="928200"/>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None/>
              </a:pPr>
              <a:r>
                <a:rPr lang="en-US" sz="1600" b="0" i="0" u="none" strike="noStrike" cap="none">
                  <a:solidFill>
                    <a:schemeClr val="lt1"/>
                  </a:solidFill>
                  <a:latin typeface="Calibri"/>
                  <a:ea typeface="Calibri"/>
                  <a:cs typeface="Calibri"/>
                  <a:sym typeface="Calibri"/>
                </a:rPr>
                <a:t>Post-Secondary</a:t>
              </a:r>
              <a:endParaRPr sz="1600" b="0" i="0" u="none" strike="noStrike" cap="none">
                <a:solidFill>
                  <a:schemeClr val="lt1"/>
                </a:solidFill>
                <a:latin typeface="Calibri"/>
                <a:ea typeface="Calibri"/>
                <a:cs typeface="Calibri"/>
                <a:sym typeface="Calibri"/>
              </a:endParaRPr>
            </a:p>
          </p:txBody>
        </p:sp>
        <p:sp>
          <p:nvSpPr>
            <p:cNvPr id="98" name="Shape 98"/>
            <p:cNvSpPr/>
            <p:nvPr/>
          </p:nvSpPr>
          <p:spPr>
            <a:xfrm>
              <a:off x="3666834" y="182522"/>
              <a:ext cx="1312664" cy="1312664"/>
            </a:xfrm>
            <a:prstGeom prst="ellipse">
              <a:avLst/>
            </a:prstGeom>
            <a:solidFill>
              <a:schemeClr val="accent2"/>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9" name="Shape 99"/>
            <p:cNvSpPr txBox="1"/>
            <p:nvPr/>
          </p:nvSpPr>
          <p:spPr>
            <a:xfrm>
              <a:off x="3859069" y="374757"/>
              <a:ext cx="928194" cy="928194"/>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None/>
              </a:pPr>
              <a:r>
                <a:rPr lang="en-US" sz="1600" b="0" i="0" u="none" strike="noStrike" cap="none">
                  <a:solidFill>
                    <a:schemeClr val="lt1"/>
                  </a:solidFill>
                  <a:latin typeface="Calibri"/>
                  <a:ea typeface="Calibri"/>
                  <a:cs typeface="Calibri"/>
                  <a:sym typeface="Calibri"/>
                </a:rPr>
                <a:t>PK-12</a:t>
              </a:r>
              <a:endParaRPr sz="1600" b="0" i="0" u="none" strike="noStrike" cap="none">
                <a:solidFill>
                  <a:schemeClr val="lt1"/>
                </a:solidFill>
                <a:latin typeface="Calibri"/>
                <a:ea typeface="Calibri"/>
                <a:cs typeface="Calibri"/>
                <a:sym typeface="Calibri"/>
              </a:endParaRPr>
            </a:p>
          </p:txBody>
        </p:sp>
        <p:sp>
          <p:nvSpPr>
            <p:cNvPr id="100" name="Shape 100"/>
            <p:cNvSpPr/>
            <p:nvPr/>
          </p:nvSpPr>
          <p:spPr>
            <a:xfrm>
              <a:off x="1735759" y="-64175"/>
              <a:ext cx="4083843" cy="3267075"/>
            </a:xfrm>
            <a:custGeom>
              <a:avLst/>
              <a:gdLst/>
              <a:ahLst/>
              <a:cxnLst/>
              <a:rect l="0" t="0" r="0" b="0"/>
              <a:pathLst>
                <a:path w="120000" h="120000" extrusionOk="0">
                  <a:moveTo>
                    <a:pt x="584" y="34175"/>
                  </a:moveTo>
                  <a:lnTo>
                    <a:pt x="584" y="34175"/>
                  </a:lnTo>
                  <a:cubicBezTo>
                    <a:pt x="-2679" y="22567"/>
                    <a:pt x="7879" y="11072"/>
                    <a:pt x="27615" y="4745"/>
                  </a:cubicBezTo>
                  <a:cubicBezTo>
                    <a:pt x="47351" y="-1582"/>
                    <a:pt x="72649" y="-1582"/>
                    <a:pt x="92385" y="4745"/>
                  </a:cubicBezTo>
                  <a:cubicBezTo>
                    <a:pt x="112121" y="11072"/>
                    <a:pt x="122679" y="22567"/>
                    <a:pt x="119416" y="34175"/>
                  </a:cubicBezTo>
                  <a:lnTo>
                    <a:pt x="74854" y="113544"/>
                  </a:lnTo>
                  <a:cubicBezTo>
                    <a:pt x="73813" y="117246"/>
                    <a:pt x="67478" y="120000"/>
                    <a:pt x="60000" y="120000"/>
                  </a:cubicBezTo>
                  <a:cubicBezTo>
                    <a:pt x="52522" y="120000"/>
                    <a:pt x="46187" y="117246"/>
                    <a:pt x="45146" y="113544"/>
                  </a:cubicBezTo>
                  <a:close/>
                  <a:moveTo>
                    <a:pt x="4800" y="30000"/>
                  </a:moveTo>
                  <a:lnTo>
                    <a:pt x="4800" y="30000"/>
                  </a:lnTo>
                  <a:cubicBezTo>
                    <a:pt x="4800" y="43255"/>
                    <a:pt x="29514" y="54000"/>
                    <a:pt x="60000" y="54000"/>
                  </a:cubicBezTo>
                  <a:cubicBezTo>
                    <a:pt x="90486" y="54000"/>
                    <a:pt x="115200" y="43255"/>
                    <a:pt x="115200" y="30000"/>
                  </a:cubicBezTo>
                  <a:cubicBezTo>
                    <a:pt x="115200" y="16745"/>
                    <a:pt x="90486" y="6000"/>
                    <a:pt x="60000" y="6000"/>
                  </a:cubicBezTo>
                  <a:cubicBezTo>
                    <a:pt x="29514" y="6000"/>
                    <a:pt x="4800" y="16745"/>
                    <a:pt x="4800" y="30000"/>
                  </a:cubicBezTo>
                  <a:close/>
                </a:path>
              </a:pathLst>
            </a:custGeom>
            <a:solidFill>
              <a:schemeClr val="lt1">
                <a:alpha val="40000"/>
              </a:schemeClr>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dirty="0"/>
            </a:p>
          </p:txBody>
        </p:sp>
      </p:gr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of a graph with numbers and text&#10;&#10;AI-generated content may be incorrect.">
            <a:extLst>
              <a:ext uri="{FF2B5EF4-FFF2-40B4-BE49-F238E27FC236}">
                <a16:creationId xmlns:a16="http://schemas.microsoft.com/office/drawing/2014/main" id="{A4DA4312-2E0D-0699-2A43-68E5559B9F29}"/>
              </a:ext>
            </a:extLst>
          </p:cNvPr>
          <p:cNvPicPr>
            <a:picLocks noChangeAspect="1"/>
          </p:cNvPicPr>
          <p:nvPr/>
        </p:nvPicPr>
        <p:blipFill>
          <a:blip r:embed="rId2"/>
          <a:stretch>
            <a:fillRect/>
          </a:stretch>
        </p:blipFill>
        <p:spPr>
          <a:xfrm>
            <a:off x="1950155" y="406400"/>
            <a:ext cx="8291689" cy="5544442"/>
          </a:xfrm>
          <a:prstGeom prst="rect">
            <a:avLst/>
          </a:prstGeom>
        </p:spPr>
      </p:pic>
    </p:spTree>
    <p:extLst>
      <p:ext uri="{BB962C8B-B14F-4D97-AF65-F5344CB8AC3E}">
        <p14:creationId xmlns:p14="http://schemas.microsoft.com/office/powerpoint/2010/main" val="1363382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title"/>
          </p:nvPr>
        </p:nvSpPr>
        <p:spPr>
          <a:xfrm>
            <a:off x="599661" y="136550"/>
            <a:ext cx="10515600" cy="914400"/>
          </a:xfrm>
          <a:prstGeom prst="rect">
            <a:avLst/>
          </a:prstGeom>
        </p:spPr>
        <p:txBody>
          <a:bodyPr spcFirstLastPara="1" wrap="square" lIns="91425" tIns="91425" rIns="91425" bIns="91425" anchor="ctr" anchorCtr="0">
            <a:noAutofit/>
          </a:bodyPr>
          <a:lstStyle/>
          <a:p>
            <a:pPr marL="0" lvl="0" indent="0" algn="l">
              <a:spcBef>
                <a:spcPts val="0"/>
              </a:spcBef>
              <a:spcAft>
                <a:spcPts val="0"/>
              </a:spcAft>
              <a:buNone/>
            </a:pPr>
            <a:r>
              <a:rPr lang="en-US" dirty="0"/>
              <a:t>Questions to Answer</a:t>
            </a:r>
            <a:endParaRPr dirty="0"/>
          </a:p>
        </p:txBody>
      </p:sp>
      <p:sp>
        <p:nvSpPr>
          <p:cNvPr id="107" name="Shape 107"/>
          <p:cNvSpPr txBox="1">
            <a:spLocks noGrp="1"/>
          </p:cNvSpPr>
          <p:nvPr>
            <p:ph type="body" idx="1"/>
          </p:nvPr>
        </p:nvSpPr>
        <p:spPr>
          <a:xfrm>
            <a:off x="395112" y="1435598"/>
            <a:ext cx="5624689" cy="4422354"/>
          </a:xfrm>
          <a:prstGeom prst="rect">
            <a:avLst/>
          </a:prstGeom>
        </p:spPr>
        <p:txBody>
          <a:bodyPr spcFirstLastPara="1" wrap="square" lIns="91425" tIns="91425" rIns="91425" bIns="91425" anchor="t" anchorCtr="0">
            <a:noAutofit/>
          </a:bodyPr>
          <a:lstStyle/>
          <a:p>
            <a:pPr marL="228600" lvl="0" indent="-69850">
              <a:spcBef>
                <a:spcPts val="1000"/>
              </a:spcBef>
              <a:spcAft>
                <a:spcPts val="0"/>
              </a:spcAft>
              <a:buNone/>
            </a:pPr>
            <a:r>
              <a:rPr lang="en-US" dirty="0"/>
              <a:t>Where do your students go to college?  What is the most common 2-year program? 4-year?</a:t>
            </a:r>
            <a:endParaRPr dirty="0"/>
          </a:p>
          <a:p>
            <a:pPr marL="228600" lvl="0" indent="-69850">
              <a:spcBef>
                <a:spcPts val="1000"/>
              </a:spcBef>
              <a:spcAft>
                <a:spcPts val="0"/>
              </a:spcAft>
              <a:buNone/>
            </a:pPr>
            <a:endParaRPr dirty="0"/>
          </a:p>
          <a:p>
            <a:pPr marL="228600" lvl="0" indent="-69850">
              <a:spcBef>
                <a:spcPts val="1000"/>
              </a:spcBef>
              <a:spcAft>
                <a:spcPts val="0"/>
              </a:spcAft>
              <a:buNone/>
            </a:pPr>
            <a:r>
              <a:rPr lang="en-US" dirty="0"/>
              <a:t>What is the average ACT score of students in our district?  How does it compare to the state average?</a:t>
            </a:r>
            <a:endParaRPr dirty="0"/>
          </a:p>
          <a:p>
            <a:pPr marL="228600" lvl="0" indent="-69850">
              <a:spcBef>
                <a:spcPts val="1000"/>
              </a:spcBef>
              <a:spcAft>
                <a:spcPts val="0"/>
              </a:spcAft>
              <a:buNone/>
            </a:pPr>
            <a:endParaRPr dirty="0"/>
          </a:p>
          <a:p>
            <a:pPr marL="228600" lvl="0" indent="-69850">
              <a:spcBef>
                <a:spcPts val="1000"/>
              </a:spcBef>
              <a:spcAft>
                <a:spcPts val="0"/>
              </a:spcAft>
              <a:buNone/>
            </a:pPr>
            <a:r>
              <a:rPr lang="en-US" dirty="0"/>
              <a:t>What % of students take developmental courses when they enter college?</a:t>
            </a:r>
            <a:endParaRPr dirty="0"/>
          </a:p>
          <a:p>
            <a:pPr marL="228600" lvl="0" indent="-69850">
              <a:spcBef>
                <a:spcPts val="1000"/>
              </a:spcBef>
              <a:spcAft>
                <a:spcPts val="0"/>
              </a:spcAft>
              <a:buNone/>
            </a:pPr>
            <a:endParaRPr dirty="0"/>
          </a:p>
          <a:p>
            <a:pPr marL="228600" lvl="0" indent="-69850">
              <a:spcBef>
                <a:spcPts val="1000"/>
              </a:spcBef>
              <a:spcAft>
                <a:spcPts val="1000"/>
              </a:spcAft>
              <a:buNone/>
            </a:pPr>
            <a:endParaRPr dirty="0"/>
          </a:p>
        </p:txBody>
      </p:sp>
      <p:sp>
        <p:nvSpPr>
          <p:cNvPr id="108" name="Shape 108"/>
          <p:cNvSpPr txBox="1">
            <a:spLocks noGrp="1"/>
          </p:cNvSpPr>
          <p:nvPr>
            <p:ph type="body" idx="2"/>
          </p:nvPr>
        </p:nvSpPr>
        <p:spPr>
          <a:xfrm>
            <a:off x="6172200" y="1435598"/>
            <a:ext cx="5181600" cy="4582200"/>
          </a:xfrm>
          <a:prstGeom prst="rect">
            <a:avLst/>
          </a:prstGeom>
        </p:spPr>
        <p:txBody>
          <a:bodyPr spcFirstLastPara="1" wrap="square" lIns="91425" tIns="91425" rIns="91425" bIns="91425" anchor="t" anchorCtr="0">
            <a:noAutofit/>
          </a:bodyPr>
          <a:lstStyle/>
          <a:p>
            <a:pPr marL="228600" lvl="0" indent="-69850">
              <a:spcBef>
                <a:spcPts val="1000"/>
              </a:spcBef>
              <a:spcAft>
                <a:spcPts val="0"/>
              </a:spcAft>
              <a:buNone/>
            </a:pPr>
            <a:r>
              <a:rPr lang="en-US" dirty="0"/>
              <a:t>What degree/certificate is most common for your students?</a:t>
            </a:r>
            <a:endParaRPr dirty="0"/>
          </a:p>
          <a:p>
            <a:pPr marL="228600" lvl="0" indent="-69850">
              <a:spcBef>
                <a:spcPts val="1000"/>
              </a:spcBef>
              <a:spcAft>
                <a:spcPts val="0"/>
              </a:spcAft>
              <a:buNone/>
            </a:pPr>
            <a:endParaRPr dirty="0"/>
          </a:p>
          <a:p>
            <a:pPr marL="228600" lvl="0" indent="-69850">
              <a:spcBef>
                <a:spcPts val="1000"/>
              </a:spcBef>
              <a:spcAft>
                <a:spcPts val="0"/>
              </a:spcAft>
              <a:buNone/>
            </a:pPr>
            <a:r>
              <a:rPr lang="en-US" dirty="0"/>
              <a:t>What percentage of your students go to college the fall after graduation?</a:t>
            </a:r>
            <a:endParaRPr dirty="0"/>
          </a:p>
          <a:p>
            <a:pPr marL="228600" lvl="0" indent="-69850">
              <a:spcBef>
                <a:spcPts val="1000"/>
              </a:spcBef>
              <a:spcAft>
                <a:spcPts val="0"/>
              </a:spcAft>
              <a:buNone/>
            </a:pPr>
            <a:endParaRPr dirty="0"/>
          </a:p>
          <a:p>
            <a:pPr marL="228600" lvl="0" indent="-69850">
              <a:spcBef>
                <a:spcPts val="1000"/>
              </a:spcBef>
              <a:spcAft>
                <a:spcPts val="1000"/>
              </a:spcAft>
              <a:buNone/>
            </a:pPr>
            <a:r>
              <a:rPr lang="en-US" dirty="0"/>
              <a:t>What is the average hourly wage for first-year employees in nursing?</a:t>
            </a:r>
            <a:endParaRPr dirty="0"/>
          </a:p>
        </p:txBody>
      </p:sp>
      <p:sp>
        <p:nvSpPr>
          <p:cNvPr id="109" name="Shape 109"/>
          <p:cNvSpPr txBox="1">
            <a:spLocks noGrp="1"/>
          </p:cNvSpPr>
          <p:nvPr>
            <p:ph type="sldNum" idx="12"/>
          </p:nvPr>
        </p:nvSpPr>
        <p:spPr>
          <a:xfrm>
            <a:off x="9891132" y="6356350"/>
            <a:ext cx="1462800" cy="365100"/>
          </a:xfrm>
          <a:prstGeom prst="rect">
            <a:avLst/>
          </a:prstGeom>
        </p:spPr>
        <p:txBody>
          <a:bodyPr spcFirstLastPara="1" wrap="square" lIns="91425" tIns="45700" rIns="91425" bIns="45700" anchor="ctr" anchorCtr="0">
            <a:noAutofit/>
          </a:bodyPr>
          <a:lstStyle/>
          <a:p>
            <a:pPr marL="0" lvl="0" indent="0">
              <a:spcBef>
                <a:spcPts val="0"/>
              </a:spcBef>
              <a:spcAft>
                <a:spcPts val="0"/>
              </a:spcAft>
              <a:buClr>
                <a:srgbClr val="000000"/>
              </a:buClr>
              <a:buFont typeface="Arial"/>
              <a:buNone/>
            </a:pPr>
            <a:fld id="{00000000-1234-1234-1234-123412341234}" type="slidenum">
              <a:rPr lang="en-US"/>
              <a:t>30</a:t>
            </a:fld>
            <a:endParaRP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5" name="Shape 18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200">
                <a:solidFill>
                  <a:schemeClr val="dk2"/>
                </a:solidFill>
                <a:latin typeface="Calibri"/>
                <a:ea typeface="Calibri"/>
                <a:cs typeface="Calibri"/>
                <a:sym typeface="Calibri"/>
              </a:rPr>
              <a:t>31</a:t>
            </a:fld>
            <a:endParaRPr sz="1200">
              <a:solidFill>
                <a:schemeClr val="dk2"/>
              </a:solidFill>
              <a:latin typeface="Calibri"/>
              <a:ea typeface="Calibri"/>
              <a:cs typeface="Calibri"/>
              <a:sym typeface="Calibri"/>
            </a:endParaRPr>
          </a:p>
        </p:txBody>
      </p:sp>
      <p:sp>
        <p:nvSpPr>
          <p:cNvPr id="184" name="Shape 184"/>
          <p:cNvSpPr txBox="1">
            <a:spLocks noGrp="1"/>
          </p:cNvSpPr>
          <p:nvPr>
            <p:ph type="title" idx="4294967295"/>
          </p:nvPr>
        </p:nvSpPr>
        <p:spPr>
          <a:xfrm>
            <a:off x="0" y="152400"/>
            <a:ext cx="10515600" cy="9144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chemeClr val="lt1"/>
              </a:buClr>
              <a:buFont typeface="Calibri"/>
              <a:buNone/>
            </a:pPr>
            <a:r>
              <a:rPr lang="en-US" sz="3600" b="0" i="0" u="none" strike="noStrike" cap="none">
                <a:solidFill>
                  <a:schemeClr val="lt1"/>
                </a:solidFill>
                <a:latin typeface="Calibri"/>
                <a:ea typeface="Calibri"/>
                <a:cs typeface="Calibri"/>
                <a:sym typeface="Calibri"/>
              </a:rPr>
              <a:t>SLEDS Data Matrix</a:t>
            </a:r>
            <a:endParaRPr sz="3600" b="0" i="0" u="none" strike="noStrike" cap="none">
              <a:solidFill>
                <a:schemeClr val="lt1"/>
              </a:solidFill>
              <a:latin typeface="Calibri"/>
              <a:ea typeface="Calibri"/>
              <a:cs typeface="Calibri"/>
              <a:sym typeface="Calibri"/>
            </a:endParaRPr>
          </a:p>
        </p:txBody>
      </p:sp>
      <p:sp>
        <p:nvSpPr>
          <p:cNvPr id="186" name="Shape 186"/>
          <p:cNvSpPr/>
          <p:nvPr/>
        </p:nvSpPr>
        <p:spPr>
          <a:xfrm>
            <a:off x="9988061" y="1580323"/>
            <a:ext cx="1713609" cy="3614530"/>
          </a:xfrm>
          <a:prstGeom prst="rect">
            <a:avLst/>
          </a:prstGeom>
          <a:noFill/>
          <a:ln>
            <a:noFill/>
          </a:ln>
        </p:spPr>
        <p:txBody>
          <a:bodyPr spcFirstLastPara="1" wrap="square" lIns="91425" tIns="45700" rIns="91425" bIns="45700" anchor="t" anchorCtr="0">
            <a:noAutofit/>
          </a:bodyPr>
          <a:lstStyle/>
          <a:p>
            <a:pPr marR="0" lvl="0" algn="l" rtl="0">
              <a:spcBef>
                <a:spcPts val="0"/>
              </a:spcBef>
              <a:spcAft>
                <a:spcPts val="0"/>
              </a:spcAft>
              <a:buClr>
                <a:schemeClr val="dk1"/>
              </a:buClr>
              <a:buSzPts val="2400"/>
            </a:pPr>
            <a:r>
              <a:rPr lang="en-US" sz="2000" dirty="0">
                <a:solidFill>
                  <a:schemeClr val="dk1"/>
                </a:solidFill>
                <a:latin typeface="Calibri"/>
                <a:ea typeface="Calibri"/>
                <a:cs typeface="Calibri"/>
                <a:sym typeface="Calibri"/>
              </a:rPr>
              <a:t>A list of data sources, their originating agency, as well as years available can be found on the Research tab</a:t>
            </a:r>
            <a:endParaRPr sz="2000" dirty="0"/>
          </a:p>
        </p:txBody>
      </p:sp>
      <p:pic>
        <p:nvPicPr>
          <p:cNvPr id="3" name="Picture 2">
            <a:extLst>
              <a:ext uri="{FF2B5EF4-FFF2-40B4-BE49-F238E27FC236}">
                <a16:creationId xmlns:a16="http://schemas.microsoft.com/office/drawing/2014/main" id="{BB72E9B9-119E-C98F-0562-892A50D6862F}"/>
              </a:ext>
            </a:extLst>
          </p:cNvPr>
          <p:cNvPicPr>
            <a:picLocks noChangeAspect="1"/>
          </p:cNvPicPr>
          <p:nvPr/>
        </p:nvPicPr>
        <p:blipFill>
          <a:blip r:embed="rId4"/>
          <a:stretch>
            <a:fillRect/>
          </a:stretch>
        </p:blipFill>
        <p:spPr>
          <a:xfrm>
            <a:off x="341506" y="858424"/>
            <a:ext cx="9558952" cy="4985786"/>
          </a:xfrm>
          <a:prstGeom prst="rect">
            <a:avLst/>
          </a:prstGeom>
        </p:spPr>
      </p:pic>
    </p:spTree>
    <p:custDataLst>
      <p:tags r:id="rId1"/>
    </p:custDataLst>
    <p:extLst>
      <p:ext uri="{BB962C8B-B14F-4D97-AF65-F5344CB8AC3E}">
        <p14:creationId xmlns:p14="http://schemas.microsoft.com/office/powerpoint/2010/main" val="19304101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A40927-8E68-BD0D-E66E-92E880A5B5E1}"/>
              </a:ext>
            </a:extLst>
          </p:cNvPr>
          <p:cNvPicPr>
            <a:picLocks noChangeAspect="1"/>
          </p:cNvPicPr>
          <p:nvPr/>
        </p:nvPicPr>
        <p:blipFill>
          <a:blip r:embed="rId2"/>
          <a:stretch>
            <a:fillRect/>
          </a:stretch>
        </p:blipFill>
        <p:spPr>
          <a:xfrm>
            <a:off x="3718682" y="424070"/>
            <a:ext cx="4361795" cy="5513309"/>
          </a:xfrm>
          <a:prstGeom prst="rect">
            <a:avLst/>
          </a:prstGeom>
        </p:spPr>
      </p:pic>
    </p:spTree>
    <p:extLst>
      <p:ext uri="{BB962C8B-B14F-4D97-AF65-F5344CB8AC3E}">
        <p14:creationId xmlns:p14="http://schemas.microsoft.com/office/powerpoint/2010/main" val="4214650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04C3C-7F19-4908-42BA-073A9EE5ADC1}"/>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1874639-66ED-11AF-B343-E069F141F101}"/>
              </a:ext>
            </a:extLst>
          </p:cNvPr>
          <p:cNvSpPr>
            <a:spLocks noGrp="1"/>
          </p:cNvSpPr>
          <p:nvPr>
            <p:ph type="title"/>
          </p:nvPr>
        </p:nvSpPr>
        <p:spPr/>
        <p:txBody>
          <a:bodyPr/>
          <a:lstStyle/>
          <a:p>
            <a:r>
              <a:rPr lang="en-US" b="1" dirty="0"/>
              <a:t>STATE SLIDES: Nebraska</a:t>
            </a:r>
          </a:p>
        </p:txBody>
      </p:sp>
      <p:sp>
        <p:nvSpPr>
          <p:cNvPr id="7" name="Slide Number Placeholder 6">
            <a:extLst>
              <a:ext uri="{FF2B5EF4-FFF2-40B4-BE49-F238E27FC236}">
                <a16:creationId xmlns:a16="http://schemas.microsoft.com/office/drawing/2014/main" id="{F9066C30-B807-6FE7-72CF-1104DC61166A}"/>
              </a:ext>
            </a:extLst>
          </p:cNvPr>
          <p:cNvSpPr>
            <a:spLocks noGrp="1"/>
          </p:cNvSpPr>
          <p:nvPr>
            <p:ph type="sldNum" sz="quarter" idx="12"/>
          </p:nvPr>
        </p:nvSpPr>
        <p:spPr/>
        <p:txBody>
          <a:bodyPr/>
          <a:lstStyle/>
          <a:p>
            <a:fld id="{7EFD9087-D8F8-BB4C-9D46-8B66A684035D}" type="slidenum">
              <a:rPr lang="en-US" smtClean="0"/>
              <a:pPr/>
              <a:t>33</a:t>
            </a:fld>
            <a:endParaRPr lang="en-US" dirty="0"/>
          </a:p>
        </p:txBody>
      </p:sp>
    </p:spTree>
    <p:extLst>
      <p:ext uri="{BB962C8B-B14F-4D97-AF65-F5344CB8AC3E}">
        <p14:creationId xmlns:p14="http://schemas.microsoft.com/office/powerpoint/2010/main" val="662948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51165-80B1-A2F2-5DA7-252ACF6E4057}"/>
              </a:ext>
            </a:extLst>
          </p:cNvPr>
          <p:cNvSpPr>
            <a:spLocks noGrp="1"/>
          </p:cNvSpPr>
          <p:nvPr>
            <p:ph type="title"/>
          </p:nvPr>
        </p:nvSpPr>
        <p:spPr>
          <a:xfrm>
            <a:off x="407254" y="2"/>
            <a:ext cx="10988168" cy="1139686"/>
          </a:xfrm>
        </p:spPr>
        <p:txBody>
          <a:bodyPr>
            <a:normAutofit/>
          </a:bodyPr>
          <a:lstStyle/>
          <a:p>
            <a:r>
              <a:rPr lang="en-US" sz="3600" i="0" dirty="0">
                <a:effectLst/>
              </a:rPr>
              <a:t>Eight Outcomes</a:t>
            </a:r>
            <a:endParaRPr lang="en-US" sz="3600" dirty="0"/>
          </a:p>
        </p:txBody>
      </p:sp>
    </p:spTree>
    <p:extLst>
      <p:ext uri="{BB962C8B-B14F-4D97-AF65-F5344CB8AC3E}">
        <p14:creationId xmlns:p14="http://schemas.microsoft.com/office/powerpoint/2010/main" val="286364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19586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FADE8-17FF-CE84-E640-E897A41A8239}"/>
              </a:ext>
            </a:extLst>
          </p:cNvPr>
          <p:cNvSpPr>
            <a:spLocks noGrp="1"/>
          </p:cNvSpPr>
          <p:nvPr>
            <p:ph type="title"/>
          </p:nvPr>
        </p:nvSpPr>
        <p:spPr>
          <a:xfrm>
            <a:off x="793059" y="449249"/>
            <a:ext cx="4949742" cy="1494812"/>
          </a:xfrm>
        </p:spPr>
        <p:txBody>
          <a:bodyPr>
            <a:normAutofit/>
          </a:bodyPr>
          <a:lstStyle/>
          <a:p>
            <a:r>
              <a:rPr lang="en-US" sz="4000" dirty="0"/>
              <a:t>insights</a:t>
            </a:r>
          </a:p>
        </p:txBody>
      </p:sp>
      <p:sp>
        <p:nvSpPr>
          <p:cNvPr id="3" name="Content Placeholder 2">
            <a:extLst>
              <a:ext uri="{FF2B5EF4-FFF2-40B4-BE49-F238E27FC236}">
                <a16:creationId xmlns:a16="http://schemas.microsoft.com/office/drawing/2014/main" id="{C280C1CE-29B0-0280-D2D8-A91E28691AE1}"/>
              </a:ext>
            </a:extLst>
          </p:cNvPr>
          <p:cNvSpPr>
            <a:spLocks noGrp="1"/>
          </p:cNvSpPr>
          <p:nvPr>
            <p:ph idx="1"/>
          </p:nvPr>
        </p:nvSpPr>
        <p:spPr>
          <a:xfrm>
            <a:off x="793060" y="2358998"/>
            <a:ext cx="3609892" cy="4049753"/>
          </a:xfrm>
        </p:spPr>
        <p:txBody>
          <a:bodyPr>
            <a:normAutofit/>
          </a:bodyPr>
          <a:lstStyle/>
          <a:p>
            <a:pPr algn="l" rtl="0" fontAlgn="base">
              <a:buFont typeface="Arial" panose="020B0604020202020204" pitchFamily="34" charset="0"/>
              <a:buChar char="•"/>
            </a:pPr>
            <a:r>
              <a:rPr lang="en-US" sz="2400" b="0" i="0" dirty="0">
                <a:effectLst/>
                <a:latin typeface="Century Gothic" panose="020B0502020202020204" pitchFamily="34" charset="0"/>
              </a:rPr>
              <a:t>Web-based public information tool </a:t>
            </a:r>
          </a:p>
          <a:p>
            <a:pPr algn="l" rtl="0" fontAlgn="base">
              <a:buFont typeface="Arial" panose="020B0604020202020204" pitchFamily="34" charset="0"/>
              <a:buChar char="•"/>
            </a:pPr>
            <a:r>
              <a:rPr lang="en-US" sz="2400" dirty="0">
                <a:latin typeface="Century Gothic" panose="020B0502020202020204" pitchFamily="34" charset="0"/>
              </a:rPr>
              <a:t>A</a:t>
            </a:r>
            <a:r>
              <a:rPr lang="en-US" sz="2400" b="0" i="0" dirty="0">
                <a:effectLst/>
                <a:latin typeface="Century Gothic" panose="020B0502020202020204" pitchFamily="34" charset="0"/>
              </a:rPr>
              <a:t>vailable at </a:t>
            </a:r>
            <a:r>
              <a:rPr lang="en-US" sz="2400" b="0" i="0" dirty="0">
                <a:solidFill>
                  <a:schemeClr val="accent4"/>
                </a:solidFill>
                <a:effectLst/>
                <a:latin typeface="Century Gothic" panose="020B0502020202020204" pitchFamily="34" charset="0"/>
              </a:rPr>
              <a:t>insights.nswers.org </a:t>
            </a:r>
          </a:p>
          <a:p>
            <a:pPr algn="l" rtl="0" fontAlgn="base">
              <a:buFont typeface="Arial" panose="020B0604020202020204" pitchFamily="34" charset="0"/>
              <a:buChar char="•"/>
            </a:pPr>
            <a:r>
              <a:rPr lang="en-US" sz="2400" b="0" i="0" dirty="0">
                <a:effectLst/>
                <a:latin typeface="Century Gothic" panose="020B0502020202020204" pitchFamily="34" charset="0"/>
              </a:rPr>
              <a:t>Supports all Nebraskans in their learning and earning decisions </a:t>
            </a:r>
          </a:p>
        </p:txBody>
      </p:sp>
    </p:spTree>
    <p:extLst>
      <p:ext uri="{BB962C8B-B14F-4D97-AF65-F5344CB8AC3E}">
        <p14:creationId xmlns:p14="http://schemas.microsoft.com/office/powerpoint/2010/main" val="22259417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0F3E2F8C-DE88-D541-5D2D-382EB91F8E6E}"/>
              </a:ext>
            </a:extLst>
          </p:cNvPr>
          <p:cNvPicPr>
            <a:picLocks noChangeAspect="1"/>
          </p:cNvPicPr>
          <p:nvPr/>
        </p:nvPicPr>
        <p:blipFill>
          <a:blip r:embed="rId3"/>
          <a:stretch>
            <a:fillRect/>
          </a:stretch>
        </p:blipFill>
        <p:spPr>
          <a:xfrm>
            <a:off x="0" y="510509"/>
            <a:ext cx="12192670" cy="5466222"/>
          </a:xfrm>
          <a:prstGeom prst="rect">
            <a:avLst/>
          </a:prstGeom>
        </p:spPr>
      </p:pic>
    </p:spTree>
    <p:extLst>
      <p:ext uri="{BB962C8B-B14F-4D97-AF65-F5344CB8AC3E}">
        <p14:creationId xmlns:p14="http://schemas.microsoft.com/office/powerpoint/2010/main" val="6914480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F322A-A3E9-03F4-0E69-F6771DDDAF7D}"/>
            </a:ext>
          </a:extLst>
        </p:cNvPr>
        <p:cNvGrpSpPr/>
        <p:nvPr/>
      </p:nvGrpSpPr>
      <p:grpSpPr>
        <a:xfrm>
          <a:off x="0" y="0"/>
          <a:ext cx="0" cy="0"/>
          <a:chOff x="0" y="0"/>
          <a:chExt cx="0" cy="0"/>
        </a:xfrm>
      </p:grpSpPr>
      <p:pic>
        <p:nvPicPr>
          <p:cNvPr id="4" name="Picture 3" descr="A screenshot of a web page&#10;&#10;AI-generated content may be incorrect.">
            <a:extLst>
              <a:ext uri="{FF2B5EF4-FFF2-40B4-BE49-F238E27FC236}">
                <a16:creationId xmlns:a16="http://schemas.microsoft.com/office/drawing/2014/main" id="{8A700F46-D312-7318-B3CE-FA0C84C6D423}"/>
              </a:ext>
            </a:extLst>
          </p:cNvPr>
          <p:cNvPicPr>
            <a:picLocks noChangeAspect="1"/>
          </p:cNvPicPr>
          <p:nvPr/>
        </p:nvPicPr>
        <p:blipFill>
          <a:blip r:embed="rId3"/>
          <a:srcRect b="31363"/>
          <a:stretch>
            <a:fillRect/>
          </a:stretch>
        </p:blipFill>
        <p:spPr>
          <a:xfrm>
            <a:off x="2524929" y="221674"/>
            <a:ext cx="6022723" cy="5854608"/>
          </a:xfrm>
          <a:prstGeom prst="rect">
            <a:avLst/>
          </a:prstGeom>
        </p:spPr>
      </p:pic>
    </p:spTree>
    <p:extLst>
      <p:ext uri="{BB962C8B-B14F-4D97-AF65-F5344CB8AC3E}">
        <p14:creationId xmlns:p14="http://schemas.microsoft.com/office/powerpoint/2010/main" val="19211278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3FD63-1F65-A079-386F-BA81259C2A42}"/>
            </a:ext>
          </a:extLst>
        </p:cNvPr>
        <p:cNvGrpSpPr/>
        <p:nvPr/>
      </p:nvGrpSpPr>
      <p:grpSpPr>
        <a:xfrm>
          <a:off x="0" y="0"/>
          <a:ext cx="0" cy="0"/>
          <a:chOff x="0" y="0"/>
          <a:chExt cx="0" cy="0"/>
        </a:xfrm>
      </p:grpSpPr>
      <p:pic>
        <p:nvPicPr>
          <p:cNvPr id="4" name="Picture 3" descr="A screenshot of a web page&#10;&#10;AI-generated content may be incorrect.">
            <a:extLst>
              <a:ext uri="{FF2B5EF4-FFF2-40B4-BE49-F238E27FC236}">
                <a16:creationId xmlns:a16="http://schemas.microsoft.com/office/drawing/2014/main" id="{54BF19A5-6475-4D49-2C9B-DEC4F4E2B205}"/>
              </a:ext>
            </a:extLst>
          </p:cNvPr>
          <p:cNvPicPr>
            <a:picLocks noChangeAspect="1"/>
          </p:cNvPicPr>
          <p:nvPr/>
        </p:nvPicPr>
        <p:blipFill>
          <a:blip r:embed="rId3"/>
          <a:srcRect b="56693"/>
          <a:stretch>
            <a:fillRect/>
          </a:stretch>
        </p:blipFill>
        <p:spPr>
          <a:xfrm>
            <a:off x="1643270" y="301187"/>
            <a:ext cx="9610793" cy="5894832"/>
          </a:xfrm>
          <a:prstGeom prst="rect">
            <a:avLst/>
          </a:prstGeom>
        </p:spPr>
      </p:pic>
      <p:sp>
        <p:nvSpPr>
          <p:cNvPr id="2" name="Oval 1">
            <a:extLst>
              <a:ext uri="{FF2B5EF4-FFF2-40B4-BE49-F238E27FC236}">
                <a16:creationId xmlns:a16="http://schemas.microsoft.com/office/drawing/2014/main" id="{A2D21049-E302-0F7B-87A3-7E8EFC750D03}"/>
              </a:ext>
            </a:extLst>
          </p:cNvPr>
          <p:cNvSpPr/>
          <p:nvPr/>
        </p:nvSpPr>
        <p:spPr>
          <a:xfrm>
            <a:off x="1802296" y="2027583"/>
            <a:ext cx="5989982" cy="596347"/>
          </a:xfrm>
          <a:prstGeom prst="ellipse">
            <a:avLst/>
          </a:prstGeom>
          <a:no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05583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95275-7B72-A53A-738B-90762B72786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894C327-AB21-40C6-A49D-65B017141C83}"/>
              </a:ext>
            </a:extLst>
          </p:cNvPr>
          <p:cNvPicPr>
            <a:picLocks noChangeAspect="1"/>
          </p:cNvPicPr>
          <p:nvPr/>
        </p:nvPicPr>
        <p:blipFill>
          <a:blip r:embed="rId3"/>
          <a:stretch>
            <a:fillRect/>
          </a:stretch>
        </p:blipFill>
        <p:spPr>
          <a:xfrm>
            <a:off x="3565451" y="333076"/>
            <a:ext cx="4518375" cy="5847309"/>
          </a:xfrm>
          <a:prstGeom prst="rect">
            <a:avLst/>
          </a:prstGeom>
          <a:solidFill>
            <a:schemeClr val="bg1"/>
          </a:solidFill>
          <a:ln>
            <a:solidFill>
              <a:schemeClr val="accent5"/>
            </a:solidFill>
          </a:ln>
        </p:spPr>
      </p:pic>
    </p:spTree>
    <p:extLst>
      <p:ext uri="{BB962C8B-B14F-4D97-AF65-F5344CB8AC3E}">
        <p14:creationId xmlns:p14="http://schemas.microsoft.com/office/powerpoint/2010/main" val="38011391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D18B8-4815-01C1-C494-3F91F6C437B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3B19A5D-EEAB-5648-A0C5-AAD835CC65CC}"/>
              </a:ext>
            </a:extLst>
          </p:cNvPr>
          <p:cNvPicPr>
            <a:picLocks noChangeAspect="1"/>
          </p:cNvPicPr>
          <p:nvPr/>
        </p:nvPicPr>
        <p:blipFill>
          <a:blip r:embed="rId2"/>
          <a:stretch>
            <a:fillRect/>
          </a:stretch>
        </p:blipFill>
        <p:spPr>
          <a:xfrm>
            <a:off x="353291" y="464621"/>
            <a:ext cx="4416587" cy="5715583"/>
          </a:xfrm>
          <a:prstGeom prst="rect">
            <a:avLst/>
          </a:prstGeom>
        </p:spPr>
      </p:pic>
      <p:pic>
        <p:nvPicPr>
          <p:cNvPr id="11" name="Picture 10" descr="A graph of stacks of coins&#10;&#10;AI-generated content may be incorrect.">
            <a:extLst>
              <a:ext uri="{FF2B5EF4-FFF2-40B4-BE49-F238E27FC236}">
                <a16:creationId xmlns:a16="http://schemas.microsoft.com/office/drawing/2014/main" id="{972B44B8-23FF-017F-25A4-134963DDDD6C}"/>
              </a:ext>
            </a:extLst>
          </p:cNvPr>
          <p:cNvPicPr>
            <a:picLocks noChangeAspect="1"/>
          </p:cNvPicPr>
          <p:nvPr/>
        </p:nvPicPr>
        <p:blipFill>
          <a:blip r:embed="rId3"/>
          <a:stretch>
            <a:fillRect/>
          </a:stretch>
        </p:blipFill>
        <p:spPr>
          <a:xfrm>
            <a:off x="8981317" y="464621"/>
            <a:ext cx="2819048" cy="3302607"/>
          </a:xfrm>
          <a:prstGeom prst="rect">
            <a:avLst/>
          </a:prstGeom>
          <a:ln>
            <a:solidFill>
              <a:schemeClr val="accent5"/>
            </a:solidFill>
          </a:ln>
        </p:spPr>
      </p:pic>
      <p:pic>
        <p:nvPicPr>
          <p:cNvPr id="13" name="Picture 12" descr="A graph with green and white dots&#10;&#10;AI-generated content may be incorrect.">
            <a:extLst>
              <a:ext uri="{FF2B5EF4-FFF2-40B4-BE49-F238E27FC236}">
                <a16:creationId xmlns:a16="http://schemas.microsoft.com/office/drawing/2014/main" id="{4909BBAE-626D-8ADF-9A5D-7E3B8535CFAD}"/>
              </a:ext>
            </a:extLst>
          </p:cNvPr>
          <p:cNvPicPr>
            <a:picLocks noChangeAspect="1"/>
          </p:cNvPicPr>
          <p:nvPr/>
        </p:nvPicPr>
        <p:blipFill>
          <a:blip r:embed="rId4"/>
          <a:stretch>
            <a:fillRect/>
          </a:stretch>
        </p:blipFill>
        <p:spPr>
          <a:xfrm>
            <a:off x="5038992" y="464621"/>
            <a:ext cx="3828022" cy="3302607"/>
          </a:xfrm>
          <a:prstGeom prst="rect">
            <a:avLst/>
          </a:prstGeom>
          <a:ln>
            <a:solidFill>
              <a:schemeClr val="accent5"/>
            </a:solidFill>
          </a:ln>
        </p:spPr>
      </p:pic>
      <p:pic>
        <p:nvPicPr>
          <p:cNvPr id="6" name="Picture 5" descr="A graph with green and blue squares&#10;&#10;AI-generated content may be incorrect.">
            <a:extLst>
              <a:ext uri="{FF2B5EF4-FFF2-40B4-BE49-F238E27FC236}">
                <a16:creationId xmlns:a16="http://schemas.microsoft.com/office/drawing/2014/main" id="{F0B55BF6-DEA3-BACB-4E96-7328AF390FA0}"/>
              </a:ext>
            </a:extLst>
          </p:cNvPr>
          <p:cNvPicPr>
            <a:picLocks noChangeAspect="1"/>
          </p:cNvPicPr>
          <p:nvPr/>
        </p:nvPicPr>
        <p:blipFill>
          <a:blip r:embed="rId5"/>
          <a:stretch>
            <a:fillRect/>
          </a:stretch>
        </p:blipFill>
        <p:spPr>
          <a:xfrm>
            <a:off x="5038992" y="3873553"/>
            <a:ext cx="2256912" cy="2306651"/>
          </a:xfrm>
          <a:prstGeom prst="rect">
            <a:avLst/>
          </a:prstGeom>
          <a:ln>
            <a:solidFill>
              <a:schemeClr val="accent5"/>
            </a:solidFill>
          </a:ln>
        </p:spPr>
      </p:pic>
      <p:pic>
        <p:nvPicPr>
          <p:cNvPr id="19" name="Picture 18" descr="A graph showing the number of students in state&#10;&#10;AI-generated content may be incorrect.">
            <a:extLst>
              <a:ext uri="{FF2B5EF4-FFF2-40B4-BE49-F238E27FC236}">
                <a16:creationId xmlns:a16="http://schemas.microsoft.com/office/drawing/2014/main" id="{E2CFDC12-2D11-D789-A31C-DB27D3138F39}"/>
              </a:ext>
            </a:extLst>
          </p:cNvPr>
          <p:cNvPicPr>
            <a:picLocks noChangeAspect="1"/>
          </p:cNvPicPr>
          <p:nvPr/>
        </p:nvPicPr>
        <p:blipFill>
          <a:blip r:embed="rId6"/>
          <a:stretch>
            <a:fillRect/>
          </a:stretch>
        </p:blipFill>
        <p:spPr>
          <a:xfrm>
            <a:off x="7594852" y="3873553"/>
            <a:ext cx="2253008" cy="2306651"/>
          </a:xfrm>
          <a:prstGeom prst="rect">
            <a:avLst/>
          </a:prstGeom>
          <a:ln>
            <a:solidFill>
              <a:schemeClr val="accent5"/>
            </a:solidFill>
          </a:ln>
        </p:spPr>
      </p:pic>
    </p:spTree>
    <p:extLst>
      <p:ext uri="{BB962C8B-B14F-4D97-AF65-F5344CB8AC3E}">
        <p14:creationId xmlns:p14="http://schemas.microsoft.com/office/powerpoint/2010/main" val="26253829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FADE8-17FF-CE84-E640-E897A41A8239}"/>
              </a:ext>
            </a:extLst>
          </p:cNvPr>
          <p:cNvSpPr>
            <a:spLocks noGrp="1"/>
          </p:cNvSpPr>
          <p:nvPr>
            <p:ph type="title" idx="4294967295"/>
          </p:nvPr>
        </p:nvSpPr>
        <p:spPr>
          <a:xfrm>
            <a:off x="7242175" y="449263"/>
            <a:ext cx="4949825" cy="1495425"/>
          </a:xfrm>
        </p:spPr>
        <p:txBody>
          <a:bodyPr>
            <a:normAutofit/>
          </a:bodyPr>
          <a:lstStyle/>
          <a:p>
            <a:r>
              <a:rPr lang="en-US" sz="4000" dirty="0">
                <a:solidFill>
                  <a:schemeClr val="tx1"/>
                </a:solidFill>
              </a:rPr>
              <a:t>insights+</a:t>
            </a:r>
          </a:p>
        </p:txBody>
      </p:sp>
      <p:sp>
        <p:nvSpPr>
          <p:cNvPr id="3" name="Content Placeholder 2">
            <a:extLst>
              <a:ext uri="{FF2B5EF4-FFF2-40B4-BE49-F238E27FC236}">
                <a16:creationId xmlns:a16="http://schemas.microsoft.com/office/drawing/2014/main" id="{C280C1CE-29B0-0280-D2D8-A91E28691AE1}"/>
              </a:ext>
            </a:extLst>
          </p:cNvPr>
          <p:cNvSpPr>
            <a:spLocks noGrp="1"/>
          </p:cNvSpPr>
          <p:nvPr>
            <p:ph idx="4294967295"/>
          </p:nvPr>
        </p:nvSpPr>
        <p:spPr>
          <a:xfrm>
            <a:off x="7607299" y="1944688"/>
            <a:ext cx="4219575" cy="3404152"/>
          </a:xfrm>
        </p:spPr>
        <p:txBody>
          <a:bodyPr>
            <a:normAutofit fontScale="77500" lnSpcReduction="20000"/>
          </a:bodyPr>
          <a:lstStyle/>
          <a:p>
            <a:pPr algn="l" rtl="0" fontAlgn="base">
              <a:lnSpc>
                <a:spcPts val="3200"/>
              </a:lnSpc>
              <a:buFont typeface="Arial" panose="020B0604020202020204" pitchFamily="34" charset="0"/>
              <a:buChar char="•"/>
            </a:pPr>
            <a:r>
              <a:rPr lang="en-US" sz="1800" b="0" i="0" dirty="0">
                <a:solidFill>
                  <a:srgbClr val="000000"/>
                </a:solidFill>
                <a:effectLst/>
                <a:latin typeface="Century Gothic" panose="020B0502020202020204" pitchFamily="34" charset="0"/>
              </a:rPr>
              <a:t>State-of-the-art secure web platform where NSWERS’ partners conduct business with NSWERS staff </a:t>
            </a:r>
          </a:p>
          <a:p>
            <a:pPr algn="l" rtl="0" fontAlgn="base">
              <a:lnSpc>
                <a:spcPts val="3200"/>
              </a:lnSpc>
              <a:buFont typeface="Arial" panose="020B0604020202020204" pitchFamily="34" charset="0"/>
              <a:buChar char="•"/>
            </a:pPr>
            <a:r>
              <a:rPr lang="en-US" sz="1800" b="0" i="0" dirty="0">
                <a:solidFill>
                  <a:srgbClr val="000000"/>
                </a:solidFill>
                <a:effectLst/>
                <a:latin typeface="Century Gothic" panose="020B0502020202020204" pitchFamily="34" charset="0"/>
              </a:rPr>
              <a:t>Access to cutting-edge data and research products across eight outcomes and six stages </a:t>
            </a:r>
          </a:p>
          <a:p>
            <a:pPr algn="l" rtl="0" fontAlgn="base">
              <a:lnSpc>
                <a:spcPts val="3200"/>
              </a:lnSpc>
              <a:buFont typeface="Arial" panose="020B0604020202020204" pitchFamily="34" charset="0"/>
              <a:buChar char="•"/>
            </a:pPr>
            <a:r>
              <a:rPr lang="en-US" sz="1800" b="0" i="0" dirty="0">
                <a:solidFill>
                  <a:srgbClr val="000000"/>
                </a:solidFill>
                <a:effectLst/>
                <a:latin typeface="Century Gothic" panose="020B0502020202020204" pitchFamily="34" charset="0"/>
              </a:rPr>
              <a:t>Supports decision makers in the education and workforce sectors </a:t>
            </a:r>
          </a:p>
        </p:txBody>
      </p:sp>
    </p:spTree>
    <p:extLst>
      <p:ext uri="{BB962C8B-B14F-4D97-AF65-F5344CB8AC3E}">
        <p14:creationId xmlns:p14="http://schemas.microsoft.com/office/powerpoint/2010/main" val="12628426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BAB6517-C544-EBDB-EE4E-136E14E564D7}"/>
              </a:ext>
            </a:extLst>
          </p:cNvPr>
          <p:cNvPicPr>
            <a:picLocks noChangeAspect="1"/>
          </p:cNvPicPr>
          <p:nvPr/>
        </p:nvPicPr>
        <p:blipFill>
          <a:blip r:embed="rId2"/>
          <a:stretch>
            <a:fillRect/>
          </a:stretch>
        </p:blipFill>
        <p:spPr>
          <a:xfrm>
            <a:off x="2027403" y="155312"/>
            <a:ext cx="7222614" cy="6074004"/>
          </a:xfrm>
          <a:prstGeom prst="rect">
            <a:avLst/>
          </a:prstGeom>
        </p:spPr>
      </p:pic>
    </p:spTree>
    <p:extLst>
      <p:ext uri="{BB962C8B-B14F-4D97-AF65-F5344CB8AC3E}">
        <p14:creationId xmlns:p14="http://schemas.microsoft.com/office/powerpoint/2010/main" val="37490406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Retrospect">
  <a:themeElements>
    <a:clrScheme name="Custom 2">
      <a:dk1>
        <a:sysClr val="windowText" lastClr="000000"/>
      </a:dk1>
      <a:lt1>
        <a:sysClr val="window" lastClr="FFFFFF"/>
      </a:lt1>
      <a:dk2>
        <a:srgbClr val="344068"/>
      </a:dk2>
      <a:lt2>
        <a:srgbClr val="D9E0E6"/>
      </a:lt2>
      <a:accent1>
        <a:srgbClr val="FF9900"/>
      </a:accent1>
      <a:accent2>
        <a:srgbClr val="154973"/>
      </a:accent2>
      <a:accent3>
        <a:srgbClr val="045CAA"/>
      </a:accent3>
      <a:accent4>
        <a:srgbClr val="42BA97"/>
      </a:accent4>
      <a:accent5>
        <a:srgbClr val="3E8853"/>
      </a:accent5>
      <a:accent6>
        <a:srgbClr val="62A39F"/>
      </a:accent6>
      <a:hlink>
        <a:srgbClr val="6EAC1C"/>
      </a:hlink>
      <a:folHlink>
        <a:srgbClr val="B26B0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3512</TotalTime>
  <Words>1221</Words>
  <Application>Microsoft Office PowerPoint</Application>
  <PresentationFormat>Widescreen</PresentationFormat>
  <Paragraphs>207</Paragraphs>
  <Slides>43</Slides>
  <Notes>18</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Retrospect</vt:lpstr>
      <vt:lpstr>Creating Statewide Longitudinal Data Systems (SLDS) That Provide Useful Information  A Four-Part Webinar Series </vt:lpstr>
      <vt:lpstr>Webinar 1: So, You Want a State Dashboard?  Taking a User-Centered Approach to Making Data More Available </vt:lpstr>
      <vt:lpstr>Agenda</vt:lpstr>
      <vt:lpstr>Who we are</vt:lpstr>
      <vt:lpstr>What is an SLDS?</vt:lpstr>
      <vt:lpstr>PowerPoint Presentation</vt:lpstr>
      <vt:lpstr>Why the Functions Framework Matters  &amp; How It Helps States</vt:lpstr>
      <vt:lpstr>Webinar Series: Creating an SLDS That Provides Useful Information</vt:lpstr>
      <vt:lpstr>Webinar Series </vt:lpstr>
      <vt:lpstr>Features of the  Public Reports &amp; Dashboards Function</vt:lpstr>
      <vt:lpstr>Key Considerations for the  Public Reports &amp; Dashboards Function</vt:lpstr>
      <vt:lpstr>Common Challenges for the  Public Reports &amp; Dashboards Function</vt:lpstr>
      <vt:lpstr> Panelists   </vt:lpstr>
      <vt:lpstr>Our Questions for Panelist</vt:lpstr>
      <vt:lpstr>Q&amp;A</vt:lpstr>
      <vt:lpstr>Next Steps</vt:lpstr>
      <vt:lpstr>Thank you!</vt:lpstr>
      <vt:lpstr>APPENDIX: STATE SLIDES</vt:lpstr>
      <vt:lpstr>STATE SLIDES: Michigan</vt:lpstr>
      <vt:lpstr>PowerPoint Presentation</vt:lpstr>
      <vt:lpstr>PowerPoint Presentation</vt:lpstr>
      <vt:lpstr>PowerPoint Presentation</vt:lpstr>
      <vt:lpstr>PowerPoint Presentation</vt:lpstr>
      <vt:lpstr>PowerPoint Presentation</vt:lpstr>
      <vt:lpstr>PowerPoint Presentation</vt:lpstr>
      <vt:lpstr>STATE SLIDES: Minnesota</vt:lpstr>
      <vt:lpstr>PowerPoint Presentation</vt:lpstr>
      <vt:lpstr>Statewide Longitudinal Education Data System (SLEDS)</vt:lpstr>
      <vt:lpstr>PowerPoint Presentation</vt:lpstr>
      <vt:lpstr>Questions to Answer</vt:lpstr>
      <vt:lpstr>SLEDS Data Matrix</vt:lpstr>
      <vt:lpstr>PowerPoint Presentation</vt:lpstr>
      <vt:lpstr>STATE SLIDES: Nebraska</vt:lpstr>
      <vt:lpstr>Eight Outcomes</vt:lpstr>
      <vt:lpstr>PowerPoint Presentation</vt:lpstr>
      <vt:lpstr>insights</vt:lpstr>
      <vt:lpstr>PowerPoint Presentation</vt:lpstr>
      <vt:lpstr>PowerPoint Presentation</vt:lpstr>
      <vt:lpstr>PowerPoint Presentation</vt:lpstr>
      <vt:lpstr>PowerPoint Presentation</vt:lpstr>
      <vt:lpstr>PowerPoint Presentation</vt:lpstr>
      <vt:lpstr>insights+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a test of a large headline</dc:title>
  <dc:creator>Michael Medina</dc:creator>
  <cp:lastModifiedBy>Ravinder Singh</cp:lastModifiedBy>
  <cp:revision>757</cp:revision>
  <dcterms:created xsi:type="dcterms:W3CDTF">2023-01-12T22:22:18Z</dcterms:created>
  <dcterms:modified xsi:type="dcterms:W3CDTF">2025-10-22T17:15:17Z</dcterms:modified>
</cp:coreProperties>
</file>